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  <p:sldId id="261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</a:t>
            </a:r>
            <a:r>
              <a:rPr lang="ru-RU" smtClean="0"/>
              <a:t>«</a:t>
            </a:r>
            <a:r>
              <a:rPr lang="ru-RU" smtClean="0"/>
              <a:t>Эрудит</a:t>
            </a:r>
            <a:r>
              <a:rPr lang="ru-RU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13</a:t>
            </a:r>
          </a:p>
          <a:p>
            <a:r>
              <a:rPr lang="ru-RU" dirty="0" smtClean="0"/>
              <a:t>Принцесса и тигр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836712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052736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765175"/>
            <a:ext cx="7761287" cy="3529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333375"/>
            <a:ext cx="7575550" cy="5616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Тамграм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268760"/>
            <a:ext cx="3024336" cy="442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88640"/>
            <a:ext cx="8324850" cy="4032250"/>
          </a:xfrm>
          <a:noFill/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365104"/>
            <a:ext cx="7216775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5" y="1124744"/>
            <a:ext cx="8652831" cy="316835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844824"/>
            <a:ext cx="8027834" cy="2736304"/>
          </a:xfrm>
          <a:noFill/>
        </p:spPr>
      </p:pic>
      <p:pic>
        <p:nvPicPr>
          <p:cNvPr id="931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849788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5" y="1340768"/>
            <a:ext cx="8436479" cy="302433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88640"/>
            <a:ext cx="8136904" cy="4872196"/>
          </a:xfrm>
          <a:noFill/>
        </p:spPr>
      </p:pic>
      <p:pic>
        <p:nvPicPr>
          <p:cNvPr id="9523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645024"/>
            <a:ext cx="393860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869160"/>
            <a:ext cx="382520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51</TotalTime>
  <Words>18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Занятия в кружке «Эрудит»</vt:lpstr>
      <vt:lpstr>Слайд 2</vt:lpstr>
      <vt:lpstr>Слайд 3</vt:lpstr>
      <vt:lpstr>Тамграм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7</cp:revision>
  <dcterms:created xsi:type="dcterms:W3CDTF">2020-04-23T09:53:52Z</dcterms:created>
  <dcterms:modified xsi:type="dcterms:W3CDTF">2020-04-23T11:07:06Z</dcterms:modified>
</cp:coreProperties>
</file>