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«Радуга»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13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83671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052736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7761287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333375"/>
            <a:ext cx="7575550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Тамграм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3024336" cy="442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88640"/>
            <a:ext cx="8324850" cy="4032250"/>
          </a:xfrm>
          <a:noFill/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365104"/>
            <a:ext cx="72167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124744"/>
            <a:ext cx="8652831" cy="316835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8027834" cy="2736304"/>
          </a:xfrm>
          <a:noFill/>
        </p:spPr>
      </p:pic>
      <p:pic>
        <p:nvPicPr>
          <p:cNvPr id="931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8497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340768"/>
            <a:ext cx="8436479" cy="30243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136904" cy="4872196"/>
          </a:xfrm>
          <a:noFill/>
        </p:spPr>
      </p:pic>
      <p:pic>
        <p:nvPicPr>
          <p:cNvPr id="952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93860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382520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18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«Радуга»</vt:lpstr>
      <vt:lpstr>Слайд 2</vt:lpstr>
      <vt:lpstr>Слайд 3</vt:lpstr>
      <vt:lpstr>Тамграм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6</cp:revision>
  <dcterms:created xsi:type="dcterms:W3CDTF">2020-04-23T09:53:52Z</dcterms:created>
  <dcterms:modified xsi:type="dcterms:W3CDTF">2020-04-23T10:48:40Z</dcterms:modified>
</cp:coreProperties>
</file>