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57" r:id="rId6"/>
    <p:sldId id="258" r:id="rId7"/>
    <p:sldId id="259" r:id="rId8"/>
    <p:sldId id="260" r:id="rId9"/>
    <p:sldId id="261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EBFE23C-3B30-4FAD-B197-1904D9324773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DBA744C-5B16-415A-80F6-34E077AA5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</a:t>
            </a:r>
            <a:r>
              <a:rPr lang="ru-RU" dirty="0" smtClean="0"/>
              <a:t>«</a:t>
            </a:r>
            <a:r>
              <a:rPr lang="ru-RU" dirty="0" smtClean="0"/>
              <a:t>Созвездие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13</a:t>
            </a:r>
          </a:p>
          <a:p>
            <a:r>
              <a:rPr lang="ru-RU" dirty="0" smtClean="0"/>
              <a:t>Принцесса и тигр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836712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052736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765175"/>
            <a:ext cx="7761287" cy="35290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333375"/>
            <a:ext cx="7575550" cy="56165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Тамграм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268760"/>
            <a:ext cx="3024336" cy="442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188640"/>
            <a:ext cx="8324850" cy="4032250"/>
          </a:xfrm>
          <a:noFill/>
        </p:spPr>
      </p:pic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365104"/>
            <a:ext cx="7216775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3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5" y="1124744"/>
            <a:ext cx="8652831" cy="316835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844824"/>
            <a:ext cx="8027834" cy="2736304"/>
          </a:xfrm>
          <a:noFill/>
        </p:spPr>
      </p:pic>
      <p:pic>
        <p:nvPicPr>
          <p:cNvPr id="9318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6672"/>
            <a:ext cx="849788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1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5" y="1340768"/>
            <a:ext cx="8436479" cy="302433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88640"/>
            <a:ext cx="8136904" cy="4872196"/>
          </a:xfrm>
          <a:noFill/>
        </p:spPr>
      </p:pic>
      <p:pic>
        <p:nvPicPr>
          <p:cNvPr id="9523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645024"/>
            <a:ext cx="3938609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869160"/>
            <a:ext cx="3825207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51</TotalTime>
  <Words>18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Занятия в кружке «Созвездие»</vt:lpstr>
      <vt:lpstr>Слайд 2</vt:lpstr>
      <vt:lpstr>Слайд 3</vt:lpstr>
      <vt:lpstr>Тамграм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«Радуга»</dc:title>
  <dc:creator>Надежда</dc:creator>
  <cp:lastModifiedBy>Надежда</cp:lastModifiedBy>
  <cp:revision>7</cp:revision>
  <dcterms:created xsi:type="dcterms:W3CDTF">2020-04-23T09:53:52Z</dcterms:created>
  <dcterms:modified xsi:type="dcterms:W3CDTF">2020-04-23T11:03:32Z</dcterms:modified>
</cp:coreProperties>
</file>