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D3F357-61AA-4BA5-996D-C2D2F27AB01F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59E805-5E0D-4B20-97D4-D42ABB4A0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11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764704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44824"/>
            <a:ext cx="5240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Спасиюо</a:t>
            </a:r>
            <a:r>
              <a:rPr lang="ru-RU" sz="3600" b="1" dirty="0" smtClean="0">
                <a:solidFill>
                  <a:srgbClr val="FF0000"/>
                </a:solidFill>
              </a:rPr>
              <a:t> за работу, дети!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996952"/>
            <a:ext cx="22479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836712"/>
            <a:ext cx="5904656" cy="538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22479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5400600" cy="504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204864"/>
            <a:ext cx="218710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6207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786632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3740" y="332656"/>
            <a:ext cx="1370260" cy="156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149080"/>
            <a:ext cx="1323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51625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12776"/>
            <a:ext cx="517279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348880"/>
            <a:ext cx="56962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717032"/>
            <a:ext cx="4824536" cy="301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6100" y="332656"/>
            <a:ext cx="22479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3568" y="76470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1844824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85293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3933056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03648" y="188640"/>
            <a:ext cx="4795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Занимательные перестановки</a:t>
            </a:r>
            <a:endParaRPr lang="ru-RU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84784"/>
            <a:ext cx="4572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421005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35896" y="476672"/>
            <a:ext cx="1663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solidFill>
                  <a:schemeClr val="accent2"/>
                </a:solidFill>
              </a:rPr>
              <a:t>Тамграм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/>
                </a:solidFill>
              </a:rPr>
              <a:t>Зри в корень</a:t>
            </a:r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2925" y="1341438"/>
            <a:ext cx="7845425" cy="4679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21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/>
                </a:solidFill>
              </a:rPr>
              <a:t>Подумай и реши!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696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484313"/>
            <a:ext cx="6546850" cy="46815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59779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</TotalTime>
  <Words>35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«Эрудит»</vt:lpstr>
      <vt:lpstr>Слайд 2</vt:lpstr>
      <vt:lpstr>Слайд 3</vt:lpstr>
      <vt:lpstr>Слайд 4</vt:lpstr>
      <vt:lpstr>Слайд 5</vt:lpstr>
      <vt:lpstr>Слайд 6</vt:lpstr>
      <vt:lpstr>Зри в корень</vt:lpstr>
      <vt:lpstr>Подумай и реши!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«Живая математика»</dc:title>
  <dc:creator>Надежда</dc:creator>
  <cp:lastModifiedBy>Надежда</cp:lastModifiedBy>
  <cp:revision>5</cp:revision>
  <dcterms:created xsi:type="dcterms:W3CDTF">2020-04-23T11:14:11Z</dcterms:created>
  <dcterms:modified xsi:type="dcterms:W3CDTF">2020-04-23T12:18:01Z</dcterms:modified>
</cp:coreProperties>
</file>