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8" r:id="rId4"/>
    <p:sldId id="262" r:id="rId5"/>
    <p:sldId id="263" r:id="rId6"/>
    <p:sldId id="264" r:id="rId7"/>
    <p:sldId id="280" r:id="rId8"/>
    <p:sldId id="279" r:id="rId9"/>
    <p:sldId id="281" r:id="rId10"/>
    <p:sldId id="28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</a:t>
            </a:r>
            <a:r>
              <a:rPr lang="ru-RU" smtClean="0"/>
              <a:t>«</a:t>
            </a:r>
            <a:r>
              <a:rPr lang="ru-RU" smtClean="0"/>
              <a:t>Эрудит</a:t>
            </a:r>
            <a:r>
              <a:rPr lang="ru-RU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№ 12</a:t>
            </a:r>
          </a:p>
          <a:p>
            <a:r>
              <a:rPr lang="ru-RU" dirty="0" smtClean="0"/>
              <a:t>Принцесса и тигр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692696"/>
            <a:ext cx="1524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32656"/>
            <a:ext cx="1524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Разминка</a:t>
            </a:r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196752"/>
            <a:ext cx="8219220" cy="511299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"/>
            <a:ext cx="1440160" cy="1706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836712"/>
            <a:ext cx="2592288" cy="879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628800"/>
            <a:ext cx="4071725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61048"/>
            <a:ext cx="409545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0"/>
            <a:ext cx="4248472" cy="336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3068959"/>
            <a:ext cx="4392488" cy="371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268760"/>
            <a:ext cx="2722562" cy="4680520"/>
          </a:xfrm>
          <a:noFill/>
        </p:spPr>
      </p:pic>
      <p:pic>
        <p:nvPicPr>
          <p:cNvPr id="8806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1412875"/>
            <a:ext cx="5711825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4005263"/>
            <a:ext cx="36703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9752" y="188640"/>
            <a:ext cx="4376737" cy="2089150"/>
          </a:xfrm>
          <a:noFill/>
        </p:spPr>
      </p:pic>
      <p:pic>
        <p:nvPicPr>
          <p:cNvPr id="8909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276475"/>
            <a:ext cx="79946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437112"/>
            <a:ext cx="45053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712" y="404664"/>
            <a:ext cx="4752975" cy="2038350"/>
          </a:xfrm>
          <a:noFill/>
        </p:spPr>
      </p:pic>
      <p:pic>
        <p:nvPicPr>
          <p:cNvPr id="901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08920"/>
            <a:ext cx="855980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1560" y="5661248"/>
            <a:ext cx="837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Испытания на этом не закончились. Продолжение на следующем занятии.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836295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717032"/>
            <a:ext cx="52292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7544" y="407707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4,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537321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5,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268760"/>
            <a:ext cx="3312368" cy="465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96752"/>
            <a:ext cx="3096344" cy="5035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987824" y="620688"/>
            <a:ext cx="3510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Собери фигуры </a:t>
            </a:r>
            <a:r>
              <a:rPr lang="ru-RU" sz="2400" dirty="0" err="1" smtClean="0"/>
              <a:t>тамграма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196752"/>
            <a:ext cx="8461375" cy="2447925"/>
          </a:xfrm>
          <a:noFill/>
        </p:spPr>
      </p:pic>
      <p:pic>
        <p:nvPicPr>
          <p:cNvPr id="5939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4581525"/>
            <a:ext cx="7697787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92</TotalTime>
  <Words>37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Занятия в кружке «Эрудит»</vt:lpstr>
      <vt:lpstr>Разминка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«Радуга»</dc:title>
  <dc:creator>Надежда</dc:creator>
  <cp:lastModifiedBy>Надежда</cp:lastModifiedBy>
  <cp:revision>12</cp:revision>
  <dcterms:created xsi:type="dcterms:W3CDTF">2020-04-23T09:01:42Z</dcterms:created>
  <dcterms:modified xsi:type="dcterms:W3CDTF">2020-04-23T11:08:06Z</dcterms:modified>
</cp:coreProperties>
</file>