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</a:t>
            </a:r>
            <a:r>
              <a:rPr lang="ru-RU" smtClean="0"/>
              <a:t>«Эрудит»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!14</a:t>
            </a:r>
          </a:p>
          <a:p>
            <a:r>
              <a:rPr lang="ru-RU" dirty="0" smtClean="0"/>
              <a:t>Принцесса и тигр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620687"/>
            <a:ext cx="1872208" cy="236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548680"/>
            <a:ext cx="4441825" cy="1800225"/>
          </a:xfrm>
          <a:noFill/>
        </p:spPr>
      </p:pic>
      <p:pic>
        <p:nvPicPr>
          <p:cNvPr id="962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1"/>
            <a:ext cx="4248472" cy="290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24128" y="404664"/>
            <a:ext cx="2449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Принцесса и тигр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116632"/>
            <a:ext cx="4768850" cy="3044825"/>
          </a:xfrm>
          <a:noFill/>
        </p:spPr>
      </p:pic>
      <p:pic>
        <p:nvPicPr>
          <p:cNvPr id="972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500438"/>
            <a:ext cx="83534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229200"/>
            <a:ext cx="5224462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39112" y="3085782"/>
            <a:ext cx="5065776" cy="1203960"/>
          </a:xfrm>
          <a:noFill/>
        </p:spPr>
      </p:pic>
      <p:pic>
        <p:nvPicPr>
          <p:cNvPr id="983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2656"/>
            <a:ext cx="554355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268760"/>
            <a:ext cx="522287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92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smtClean="0"/>
              <a:t>******</a:t>
            </a:r>
            <a:endParaRPr lang="ru-RU" smtClean="0"/>
          </a:p>
        </p:txBody>
      </p:sp>
      <p:pic>
        <p:nvPicPr>
          <p:cNvPr id="9933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196975"/>
            <a:ext cx="8010525" cy="3384550"/>
          </a:xfrm>
          <a:noFill/>
        </p:spPr>
      </p:pic>
      <p:pic>
        <p:nvPicPr>
          <p:cNvPr id="993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724400"/>
            <a:ext cx="41354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4797425"/>
            <a:ext cx="3952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204864"/>
            <a:ext cx="4024313" cy="1873250"/>
          </a:xfrm>
          <a:noFill/>
        </p:spPr>
      </p:pic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41402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38147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88913"/>
            <a:ext cx="7937500" cy="1339850"/>
          </a:xfrm>
          <a:noFill/>
        </p:spPr>
      </p:pic>
      <p:pic>
        <p:nvPicPr>
          <p:cNvPr id="1013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84313"/>
            <a:ext cx="7991475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476" y="1988840"/>
            <a:ext cx="86585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Уважаемые родители и дети, спасибо за работу!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Вы освободили принцессу?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12976"/>
            <a:ext cx="182528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44</TotalTime>
  <Words>29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Занятия в кружке «Эрудит» </vt:lpstr>
      <vt:lpstr>Слайд 2</vt:lpstr>
      <vt:lpstr>Слайд 3</vt:lpstr>
      <vt:lpstr>Слайд 4</vt:lpstr>
      <vt:lpstr>******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5</cp:revision>
  <dcterms:created xsi:type="dcterms:W3CDTF">2020-04-23T10:12:31Z</dcterms:created>
  <dcterms:modified xsi:type="dcterms:W3CDTF">2020-04-23T10:56:53Z</dcterms:modified>
</cp:coreProperties>
</file>