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5" r:id="rId10"/>
    <p:sldId id="269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84657DA-C18C-47BD-9783-75296397FE4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36CAE0D-94A3-4D66-BDD7-AD171537642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57DA-C18C-47BD-9783-75296397FE4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AE0D-94A3-4D66-BDD7-AD1715376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57DA-C18C-47BD-9783-75296397FE4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AE0D-94A3-4D66-BDD7-AD171537642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57DA-C18C-47BD-9783-75296397FE4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AE0D-94A3-4D66-BDD7-AD17153764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84657DA-C18C-47BD-9783-75296397FE4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36CAE0D-94A3-4D66-BDD7-AD171537642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57DA-C18C-47BD-9783-75296397FE4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AE0D-94A3-4D66-BDD7-AD171537642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57DA-C18C-47BD-9783-75296397FE4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AE0D-94A3-4D66-BDD7-AD171537642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57DA-C18C-47BD-9783-75296397FE4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AE0D-94A3-4D66-BDD7-AD171537642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57DA-C18C-47BD-9783-75296397FE4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AE0D-94A3-4D66-BDD7-AD171537642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57DA-C18C-47BD-9783-75296397FE4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AE0D-94A3-4D66-BDD7-AD17153764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57DA-C18C-47BD-9783-75296397FE4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AE0D-94A3-4D66-BDD7-AD17153764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84657DA-C18C-47BD-9783-75296397FE42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36CAE0D-94A3-4D66-BDD7-AD171537642C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«Искорка»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11</a:t>
            </a:r>
          </a:p>
          <a:p>
            <a:r>
              <a:rPr lang="ru-RU" dirty="0" smtClean="0"/>
              <a:t>Координатная плоскость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76672"/>
            <a:ext cx="216752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548680"/>
            <a:ext cx="1155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Лебедь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59632" y="1844824"/>
          <a:ext cx="5527008" cy="4389120"/>
        </p:xfrm>
        <a:graphic>
          <a:graphicData uri="http://schemas.openxmlformats.org/drawingml/2006/table">
            <a:tbl>
              <a:tblPr/>
              <a:tblGrid>
                <a:gridCol w="394786"/>
                <a:gridCol w="394786"/>
                <a:gridCol w="394787"/>
                <a:gridCol w="394786"/>
                <a:gridCol w="394786"/>
                <a:gridCol w="394786"/>
                <a:gridCol w="394786"/>
                <a:gridCol w="394787"/>
                <a:gridCol w="394787"/>
                <a:gridCol w="394786"/>
                <a:gridCol w="394786"/>
                <a:gridCol w="394786"/>
                <a:gridCol w="394786"/>
                <a:gridCol w="394787"/>
              </a:tblGrid>
              <a:tr h="3211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339752" y="26064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(11;5), (11;7), (</a:t>
            </a:r>
            <a:r>
              <a:rPr lang="ru-RU" dirty="0" smtClean="0"/>
              <a:t>10;7), </a:t>
            </a:r>
            <a:r>
              <a:rPr lang="ru-RU" dirty="0"/>
              <a:t>(10;5), (12;3), (12;1), (11;0), (8;0), (5;1), (1;4), (3;4), (1;5), (6:4), (2;7), (4;7), (1;8), (3;8), (1;9), (4;9), (7;8), (10;3), (11;3), (9;5), (9;7), (10;8), (11;8), (12;7), (12;6), (11;5).</a:t>
            </a:r>
          </a:p>
          <a:p>
            <a:endParaRPr lang="ru-RU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259632" y="6237312"/>
            <a:ext cx="568863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1259632" y="1556792"/>
            <a:ext cx="0" cy="468052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99592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971600" y="56612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971600" y="53012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971600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971600" y="45811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971600" y="422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971600" y="38610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971600" y="35010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971600" y="31409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971600" y="27809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899592" y="24208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899592" y="19888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899592" y="17008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1475656" y="6237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907704" y="6237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2267744" y="6237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2699792" y="6237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059832" y="6237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3491880" y="6237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3851920" y="6237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4283968" y="6237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4644008" y="6237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5004048" y="62373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436096" y="62373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5796136" y="62373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6156176" y="62373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13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6588224" y="62373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6804248" y="332656"/>
            <a:ext cx="2110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Рисуем точки и</a:t>
            </a:r>
          </a:p>
          <a:p>
            <a:r>
              <a:rPr lang="ru-RU" dirty="0" smtClean="0"/>
              <a:t> последовательно</a:t>
            </a:r>
          </a:p>
          <a:p>
            <a:r>
              <a:rPr lang="ru-RU" dirty="0" smtClean="0"/>
              <a:t> соединяем.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Учись рассуждать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z="2400" smtClean="0"/>
              <a:t>Витя, Коля и Петя ездят в школу на трамвае вместе. Петя тратит на поездку 10 минут. Сколько времени они едут в школу вместе?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z="2400" smtClean="0"/>
              <a:t>Каждый из трех городов соединили дорогой с двумя другими. Сколько получилось дорог?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z="2400" smtClean="0"/>
              <a:t>Ася родилась в один из трех весенних месяцев. Какие вопросы нужно ей задать, чтобы узнать в каком месяце она родилась, если на вопросы Ася будет отвечать только «да» и «нет»?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z="2400" smtClean="0"/>
              <a:t>Из клетки взяли 3 цыпленка и посадили в нее 3 кроликов. Как изменилось число ног в клетке?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Реши задачи, построив «логическое дерево»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 dirty="0"/>
              <a:t>4</a:t>
            </a:r>
            <a:r>
              <a:rPr lang="ru-RU" sz="2800" dirty="0" smtClean="0"/>
              <a:t>. Сколько </a:t>
            </a:r>
            <a:r>
              <a:rPr lang="ru-RU" sz="2800" dirty="0"/>
              <a:t>различных двузначных чисел можно составить, используя цифры 4, 6, 7, 0, 9, если цифры в числе могут повторятся?</a:t>
            </a:r>
          </a:p>
          <a:p>
            <a:pPr>
              <a:buFontTx/>
              <a:buNone/>
            </a:pPr>
            <a:r>
              <a:rPr lang="ru-RU" sz="2800" dirty="0"/>
              <a:t>5</a:t>
            </a:r>
            <a:r>
              <a:rPr lang="ru-RU" sz="2800" dirty="0" smtClean="0"/>
              <a:t>.  Сколько </a:t>
            </a:r>
            <a:r>
              <a:rPr lang="ru-RU" sz="2800" dirty="0"/>
              <a:t>различных двузначных чисел можно составить, используя цифры 3, 2, 1, 0, 5, если цифры в числе  не могут повторятся?</a:t>
            </a:r>
          </a:p>
          <a:p>
            <a:pPr>
              <a:buFontTx/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1628800"/>
            <a:ext cx="4514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780928"/>
            <a:ext cx="199640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777875"/>
          </a:xfrm>
        </p:spPr>
        <p:txBody>
          <a:bodyPr/>
          <a:lstStyle/>
          <a:p>
            <a:pPr eaLnBrk="1" hangingPunct="1"/>
            <a:r>
              <a:rPr lang="ru-RU" altLang="ru-RU" smtClean="0"/>
              <a:t>Разминка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628775"/>
            <a:ext cx="82073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Подумай и реши!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628775"/>
            <a:ext cx="8064500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48679"/>
            <a:ext cx="7772400" cy="720081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800" dirty="0" smtClean="0"/>
              <a:t>Учись рассуждать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628775"/>
            <a:ext cx="7772400" cy="4502150"/>
          </a:xfrm>
        </p:spPr>
        <p:txBody>
          <a:bodyPr>
            <a:normAutofit/>
          </a:bodyPr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z="2400" smtClean="0"/>
              <a:t>На сколько частей разделится цепочка, если распилить одно ее звено?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z="2400" smtClean="0"/>
              <a:t>На сколько частей разделится круглая цепочка, если распилить два соседних ее звена?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z="2400" smtClean="0"/>
              <a:t>Папа подарил маме розу. У мамы три вазы. Сколькими способами она может поставить розу в вазу?</a:t>
            </a:r>
          </a:p>
          <a:p>
            <a:pPr marL="533400" indent="-533400" eaLnBrk="1" hangingPunct="1">
              <a:buFont typeface="Wingdings" pitchFamily="2" charset="2"/>
              <a:buAutoNum type="arabicPeriod" startAt="4"/>
            </a:pPr>
            <a:r>
              <a:rPr lang="ru-RU" sz="2400" smtClean="0"/>
              <a:t>На сколько частей можно разделить лист бумаги, если провести на нем две прямые лини?</a:t>
            </a:r>
          </a:p>
          <a:p>
            <a:pPr marL="533400" indent="-533400" eaLnBrk="1" hangingPunct="1">
              <a:buFont typeface="Wingdings" pitchFamily="2" charset="2"/>
              <a:buAutoNum type="arabicPeriod" startAt="4"/>
            </a:pPr>
            <a:r>
              <a:rPr lang="ru-RU" sz="2400" smtClean="0"/>
              <a:t>Найди устно сумму чисел от 1 до 10 включительно.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ru-RU" sz="2400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ru-RU" sz="2400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ru-RU" sz="2400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ru-RU" sz="2400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83568" y="2348880"/>
          <a:ext cx="4516916" cy="4415560"/>
        </p:xfrm>
        <a:graphic>
          <a:graphicData uri="http://schemas.openxmlformats.org/drawingml/2006/table">
            <a:tbl>
              <a:tblPr/>
              <a:tblGrid>
                <a:gridCol w="451692"/>
                <a:gridCol w="451691"/>
                <a:gridCol w="451692"/>
                <a:gridCol w="451691"/>
                <a:gridCol w="451692"/>
                <a:gridCol w="451692"/>
                <a:gridCol w="451691"/>
                <a:gridCol w="451692"/>
                <a:gridCol w="451691"/>
                <a:gridCol w="451692"/>
              </a:tblGrid>
              <a:tr h="3679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683568" y="6021288"/>
            <a:ext cx="468052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683568" y="2060848"/>
            <a:ext cx="0" cy="39604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3528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187624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619672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23728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555776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059832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491880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923928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355976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788024" y="609329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364088" y="594928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3528" y="198884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5536" y="56612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95536" y="53012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95536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95536" y="45811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95536" y="422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95536" y="38610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95536" y="3429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95536" y="30689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395536" y="27089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251520" y="234888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683568" y="476672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Возьмите линейку и проведите два луча из одной точки. Это будут ваши оси координат : ось  ОХ и ось ОУ. Клеточки вам рисовать не надо. Они у вас это клеточки тетради. Поэтому оси проведите точно по линиям в тетради. Теперь расставьте числа по обеим осям у каждого столбика и каждой строчки Смотри рисунок  ниже. 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5724128" y="2348880"/>
            <a:ext cx="32403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Начнём работу. Закрашиваем</a:t>
            </a:r>
          </a:p>
          <a:p>
            <a:r>
              <a:rPr lang="ru-RU" dirty="0" smtClean="0"/>
              <a:t>Клеточки координатной плоскости по координатам.</a:t>
            </a:r>
          </a:p>
          <a:p>
            <a:r>
              <a:rPr lang="ru-RU" dirty="0" smtClean="0"/>
              <a:t>(2;5), (2;6), (3:7), (3;6), (3;5),</a:t>
            </a:r>
          </a:p>
          <a:p>
            <a:r>
              <a:rPr lang="ru-RU" dirty="0" smtClean="0"/>
              <a:t>(4;4), (4;3), (5;4), (5;3), (6;4),</a:t>
            </a:r>
          </a:p>
          <a:p>
            <a:r>
              <a:rPr lang="ru-RU" dirty="0" smtClean="0"/>
              <a:t>(6;3), (7;4), (7;3), (8;5), (8;4),</a:t>
            </a:r>
          </a:p>
          <a:p>
            <a:r>
              <a:rPr lang="ru-RU" dirty="0" smtClean="0"/>
              <a:t>(8;3), (8;2), (8;1), (4;2), (4;1).</a:t>
            </a:r>
          </a:p>
          <a:p>
            <a:endParaRPr lang="ru-RU" dirty="0"/>
          </a:p>
          <a:p>
            <a:r>
              <a:rPr lang="ru-RU" dirty="0" smtClean="0"/>
              <a:t>У тебя получилась собачка?</a:t>
            </a:r>
          </a:p>
          <a:p>
            <a:r>
              <a:rPr lang="ru-RU" dirty="0" smtClean="0"/>
              <a:t>Молодец!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048250"/>
            <a:ext cx="13239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1475656" y="0"/>
            <a:ext cx="62360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Так </a:t>
            </a:r>
            <a:r>
              <a:rPr lang="ru-RU" sz="3200" dirty="0">
                <a:solidFill>
                  <a:srgbClr val="FF0000"/>
                </a:solidFill>
              </a:rPr>
              <a:t>б</a:t>
            </a:r>
            <a:r>
              <a:rPr lang="ru-RU" sz="3200" dirty="0" smtClean="0">
                <a:solidFill>
                  <a:srgbClr val="FF0000"/>
                </a:solidFill>
              </a:rPr>
              <a:t>ыло на </a:t>
            </a:r>
            <a:r>
              <a:rPr lang="ru-RU" sz="3200" dirty="0">
                <a:solidFill>
                  <a:srgbClr val="FF0000"/>
                </a:solidFill>
              </a:rPr>
              <a:t>п</a:t>
            </a:r>
            <a:r>
              <a:rPr lang="ru-RU" sz="3200" dirty="0" smtClean="0">
                <a:solidFill>
                  <a:srgbClr val="FF0000"/>
                </a:solidFill>
              </a:rPr>
              <a:t>редыдущих занятиях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84976" cy="2434282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/>
              <a:t>Внимание! В математике редко пользуются клеточками координатной плоскости! В математике пользуются решёткой клеточек. Ходят не по полям, а по узлам решётки. Первый «подъезд» – это первая вертикальная линия, второй «подъезд» – это вторая вертикальная линия и так далее. На рисунке показаны красным цветом. «Этажи» –это горизонтальные линии. На чертеже они указаны чёрным цветом. Чтобы найти точку (5;3) надо найти пересечение 5-ой красной вертикальной линии и 3-ей чёрной горизонтальной линии. На рисунке синяя точка. (Проше, заходить по красной линии и подниматься  до чёрной линии. На их пересечении и будет точка.) Помним, что первая координата по оси Х, а вторая по оси У !</a:t>
            </a:r>
            <a:br>
              <a:rPr lang="ru-RU" sz="1600" dirty="0" smtClean="0"/>
            </a:br>
            <a:endParaRPr lang="ru-RU" sz="16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1540042" y="3128211"/>
          <a:ext cx="3838074" cy="2926080"/>
        </p:xfrm>
        <a:graphic>
          <a:graphicData uri="http://schemas.openxmlformats.org/drawingml/2006/table">
            <a:tbl>
              <a:tblPr/>
              <a:tblGrid>
                <a:gridCol w="367662"/>
                <a:gridCol w="399953"/>
                <a:gridCol w="383807"/>
                <a:gridCol w="383808"/>
                <a:gridCol w="383807"/>
                <a:gridCol w="383807"/>
                <a:gridCol w="383808"/>
                <a:gridCol w="383807"/>
                <a:gridCol w="383808"/>
                <a:gridCol w="383807"/>
              </a:tblGrid>
              <a:tr h="3413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>
            <a:off x="1547664" y="6021288"/>
            <a:ext cx="4176464" cy="7200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1547664" y="2852936"/>
            <a:ext cx="0" cy="31683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87624" y="58052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763688" y="6021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123728" y="6021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555776" y="6021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915816" y="6021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347864" y="6021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707904" y="60212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067944" y="6021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427984" y="6021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860032" y="6021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148064" y="60212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259632" y="55172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259632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259632" y="47251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259632" y="43651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1259632" y="40050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1259632" y="36450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259632" y="32849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259632" y="29249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cxnSp>
        <p:nvCxnSpPr>
          <p:cNvPr id="31" name="Прямая соединительная линия 30"/>
          <p:cNvCxnSpPr>
            <a:endCxn id="12" idx="0"/>
          </p:cNvCxnSpPr>
          <p:nvPr/>
        </p:nvCxnSpPr>
        <p:spPr>
          <a:xfrm>
            <a:off x="1907704" y="3068960"/>
            <a:ext cx="6827" cy="29523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endCxn id="13" idx="0"/>
          </p:cNvCxnSpPr>
          <p:nvPr/>
        </p:nvCxnSpPr>
        <p:spPr>
          <a:xfrm flipH="1">
            <a:off x="2274571" y="3068960"/>
            <a:ext cx="65181" cy="29523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endCxn id="14" idx="0"/>
          </p:cNvCxnSpPr>
          <p:nvPr/>
        </p:nvCxnSpPr>
        <p:spPr>
          <a:xfrm>
            <a:off x="2699792" y="3140968"/>
            <a:ext cx="6827" cy="28803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endCxn id="15" idx="0"/>
          </p:cNvCxnSpPr>
          <p:nvPr/>
        </p:nvCxnSpPr>
        <p:spPr>
          <a:xfrm>
            <a:off x="3059832" y="3068960"/>
            <a:ext cx="6827" cy="29523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endCxn id="16" idx="0"/>
          </p:cNvCxnSpPr>
          <p:nvPr/>
        </p:nvCxnSpPr>
        <p:spPr>
          <a:xfrm>
            <a:off x="3491880" y="2996952"/>
            <a:ext cx="6827" cy="30243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endCxn id="17" idx="0"/>
          </p:cNvCxnSpPr>
          <p:nvPr/>
        </p:nvCxnSpPr>
        <p:spPr>
          <a:xfrm>
            <a:off x="3851920" y="3140968"/>
            <a:ext cx="0" cy="28803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endCxn id="18" idx="0"/>
          </p:cNvCxnSpPr>
          <p:nvPr/>
        </p:nvCxnSpPr>
        <p:spPr>
          <a:xfrm>
            <a:off x="4211960" y="3068960"/>
            <a:ext cx="6827" cy="29523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endCxn id="19" idx="0"/>
          </p:cNvCxnSpPr>
          <p:nvPr/>
        </p:nvCxnSpPr>
        <p:spPr>
          <a:xfrm>
            <a:off x="4572000" y="3068960"/>
            <a:ext cx="6827" cy="29523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endCxn id="20" idx="0"/>
          </p:cNvCxnSpPr>
          <p:nvPr/>
        </p:nvCxnSpPr>
        <p:spPr>
          <a:xfrm>
            <a:off x="5004048" y="3068960"/>
            <a:ext cx="6827" cy="29523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endCxn id="21" idx="0"/>
          </p:cNvCxnSpPr>
          <p:nvPr/>
        </p:nvCxnSpPr>
        <p:spPr>
          <a:xfrm flipH="1">
            <a:off x="5357416" y="3140968"/>
            <a:ext cx="6672" cy="288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Овал 59"/>
          <p:cNvSpPr/>
          <p:nvPr/>
        </p:nvSpPr>
        <p:spPr>
          <a:xfrm>
            <a:off x="3419872" y="48691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5724128" y="5805264"/>
            <a:ext cx="370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Х</a:t>
            </a:r>
            <a:endParaRPr lang="ru-RU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1115616" y="2564904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</a:t>
            </a:r>
            <a:endParaRPr lang="ru-RU" sz="2800" dirty="0"/>
          </a:p>
        </p:txBody>
      </p:sp>
      <p:sp>
        <p:nvSpPr>
          <p:cNvPr id="63" name="TextBox 62"/>
          <p:cNvSpPr txBox="1"/>
          <p:nvPr/>
        </p:nvSpPr>
        <p:spPr>
          <a:xfrm>
            <a:off x="5724128" y="3140968"/>
            <a:ext cx="2959593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Найдите точки на плоскости</a:t>
            </a:r>
          </a:p>
          <a:p>
            <a:r>
              <a:rPr lang="ru-RU" dirty="0" smtClean="0"/>
              <a:t>(3;7),  (8;5), (0;3), (4;0), (9;1).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5724128" y="4509120"/>
            <a:ext cx="2938818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Назовите координаты точек</a:t>
            </a:r>
          </a:p>
          <a:p>
            <a:r>
              <a:rPr lang="ru-RU" dirty="0" smtClean="0"/>
              <a:t>А(  ;  ),  В(  ;  ),  С(  ;  ). К(  ;  ).</a:t>
            </a:r>
            <a:endParaRPr lang="ru-RU" dirty="0"/>
          </a:p>
        </p:txBody>
      </p:sp>
      <p:sp>
        <p:nvSpPr>
          <p:cNvPr id="65" name="Овал 64"/>
          <p:cNvSpPr/>
          <p:nvPr/>
        </p:nvSpPr>
        <p:spPr>
          <a:xfrm>
            <a:off x="2267744" y="378904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4499992" y="450912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3779912" y="6021288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1475656" y="3429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TextBox 68"/>
          <p:cNvSpPr txBox="1"/>
          <p:nvPr/>
        </p:nvSpPr>
        <p:spPr>
          <a:xfrm>
            <a:off x="1547664" y="3140968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70" name="TextBox 69"/>
          <p:cNvSpPr txBox="1"/>
          <p:nvPr/>
        </p:nvSpPr>
        <p:spPr>
          <a:xfrm>
            <a:off x="2411760" y="3573016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</a:t>
            </a:r>
            <a:endParaRPr lang="ru-RU" sz="2400" dirty="0"/>
          </a:p>
        </p:txBody>
      </p:sp>
      <p:sp>
        <p:nvSpPr>
          <p:cNvPr id="71" name="TextBox 70"/>
          <p:cNvSpPr txBox="1"/>
          <p:nvPr/>
        </p:nvSpPr>
        <p:spPr>
          <a:xfrm>
            <a:off x="3563888" y="4725144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</a:t>
            </a:r>
            <a:endParaRPr lang="ru-RU" sz="2400" dirty="0"/>
          </a:p>
        </p:txBody>
      </p:sp>
      <p:sp>
        <p:nvSpPr>
          <p:cNvPr id="72" name="TextBox 71"/>
          <p:cNvSpPr txBox="1"/>
          <p:nvPr/>
        </p:nvSpPr>
        <p:spPr>
          <a:xfrm>
            <a:off x="4716016" y="4293096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73" name="TextBox 72"/>
          <p:cNvSpPr txBox="1"/>
          <p:nvPr/>
        </p:nvSpPr>
        <p:spPr>
          <a:xfrm>
            <a:off x="3131840" y="0"/>
            <a:ext cx="1932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Будет так!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4458168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772816"/>
            <a:ext cx="3960440" cy="3821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576" y="548680"/>
            <a:ext cx="7416824" cy="2666627"/>
          </a:xfr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212976"/>
            <a:ext cx="798690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1124744"/>
            <a:ext cx="5465763" cy="4465637"/>
          </a:xfr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772816"/>
            <a:ext cx="4211960" cy="4903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86</TotalTime>
  <Words>742</Words>
  <Application>Microsoft Office PowerPoint</Application>
  <PresentationFormat>Экран (4:3)</PresentationFormat>
  <Paragraphs>121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Начальная</vt:lpstr>
      <vt:lpstr>Занятия в кружке «Искорка»</vt:lpstr>
      <vt:lpstr>Разминка</vt:lpstr>
      <vt:lpstr>Подумай и реши!</vt:lpstr>
      <vt:lpstr>Учись рассуждать</vt:lpstr>
      <vt:lpstr>Слайд 5</vt:lpstr>
      <vt:lpstr>Внимание! В математике редко пользуются клеточками координатной плоскости! В математике пользуются решёткой клеточек. Ходят не по полям, а по узлам решётки. Первый «подъезд» – это первая вертикальная линия, второй «подъезд» – это вторая вертикальная линия и так далее. На рисунке показаны красным цветом. «Этажи» –это горизонтальные линии. На чертеже они указаны чёрным цветом. Чтобы найти точку (5;3) надо найти пересечение 5-ой красной вертикальной линии и 3-ей чёрной горизонтальной линии. На рисунке синяя точка. (Проше, заходить по красной линии и подниматься  до чёрной линии. На их пересечении и будет точка.) Помним, что первая координата по оси Х, а вторая по оси У ! </vt:lpstr>
      <vt:lpstr>Слайд 7</vt:lpstr>
      <vt:lpstr>Слайд 8</vt:lpstr>
      <vt:lpstr>Слайд 9</vt:lpstr>
      <vt:lpstr>Слайд 10</vt:lpstr>
      <vt:lpstr>Учись рассуждать</vt:lpstr>
      <vt:lpstr>Реши задачи, построив «логическое дерево»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«Искорка»</dc:title>
  <dc:creator>Надежда</dc:creator>
  <cp:lastModifiedBy>Надежда</cp:lastModifiedBy>
  <cp:revision>9</cp:revision>
  <dcterms:created xsi:type="dcterms:W3CDTF">2020-04-22T06:59:11Z</dcterms:created>
  <dcterms:modified xsi:type="dcterms:W3CDTF">2020-04-22T08:25:17Z</dcterms:modified>
</cp:coreProperties>
</file>