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5D4865E-D1E4-432D-96D1-1A9349E0D48E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EF48B79-40FA-4A6E-ADCF-F0EB60E20F1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«Искорка»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№12</a:t>
            </a:r>
          </a:p>
          <a:p>
            <a:r>
              <a:rPr lang="ru-RU" dirty="0" smtClean="0"/>
              <a:t>Рисуем на координатной плоскости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764704"/>
            <a:ext cx="1728192" cy="246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49838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652" y="1124744"/>
            <a:ext cx="3213348" cy="472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1720" y="620688"/>
            <a:ext cx="3510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Собери фигуры </a:t>
            </a:r>
            <a:r>
              <a:rPr lang="ru-RU" sz="2400" dirty="0" err="1" smtClean="0"/>
              <a:t>тамграма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204864"/>
            <a:ext cx="4514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96952"/>
            <a:ext cx="1800200" cy="2565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6984776" cy="488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1196752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Реши задачи №.2 и № 3, построив «логическое дерево»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r>
              <a:rPr lang="ru-RU" sz="2400" dirty="0"/>
              <a:t>Реши </a:t>
            </a:r>
            <a:r>
              <a:rPr lang="ru-RU" sz="2400" dirty="0" smtClean="0"/>
              <a:t>задачу № 3, </a:t>
            </a:r>
            <a:r>
              <a:rPr lang="ru-RU" sz="2400" dirty="0"/>
              <a:t>построив «логическое дерево»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sz="2800" dirty="0"/>
              <a:t>У Гали есть карандаши: желтый, красный и синий. Сколькими способами можно раскрасить флаг состоящий из трех горизонтальных полос</a:t>
            </a:r>
            <a:r>
              <a:rPr lang="ru-RU" sz="2800" dirty="0" smtClean="0"/>
              <a:t>?</a:t>
            </a:r>
          </a:p>
          <a:p>
            <a:pPr>
              <a:buFontTx/>
              <a:buNone/>
            </a:pPr>
            <a:endParaRPr lang="ru-RU" sz="2800" dirty="0"/>
          </a:p>
          <a:p>
            <a:pPr>
              <a:buFontTx/>
              <a:buNone/>
            </a:pPr>
            <a:r>
              <a:rPr lang="ru-RU" sz="2800" dirty="0"/>
              <a:t>4</a:t>
            </a:r>
            <a:r>
              <a:rPr lang="ru-RU" sz="2800" dirty="0" smtClean="0"/>
              <a:t>. </a:t>
            </a:r>
            <a:r>
              <a:rPr lang="ru-RU" sz="2800" dirty="0"/>
              <a:t>В шкафу стояло 6 красные чашки, 2 белые чашки  и 1 синяя чашка;  3 синих блюдца, 1 белое блюдце и 4 красных блюдец. Сколько пар одинакового цвета можно составить из этой посуды? Сколько пар вариантов из оставшейся посуды можно составить?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 и ответь</a:t>
            </a:r>
            <a:r>
              <a:rPr lang="ru-RU" sz="4000" dirty="0"/>
              <a:t>!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ru-RU" sz="2800" dirty="0"/>
              <a:t>1</a:t>
            </a:r>
            <a:r>
              <a:rPr lang="ru-RU" sz="2800" dirty="0" smtClean="0"/>
              <a:t>.    У </a:t>
            </a:r>
            <a:r>
              <a:rPr lang="ru-RU" sz="2800" dirty="0"/>
              <a:t>Саши есть 3 красных, 4 белых и 7 зеленых карандашей одинаковых по виду и размеру. Какое наименьшее количество карандашей надо взять чтобы среди них оказалось:</a:t>
            </a:r>
          </a:p>
          <a:p>
            <a:pPr marL="609600" indent="-609600">
              <a:buFontTx/>
              <a:buNone/>
            </a:pPr>
            <a:r>
              <a:rPr lang="ru-RU" sz="2800" dirty="0"/>
              <a:t>    </a:t>
            </a:r>
            <a:r>
              <a:rPr lang="ru-RU" sz="2800" dirty="0" smtClean="0"/>
              <a:t>    </a:t>
            </a:r>
            <a:r>
              <a:rPr lang="ru-RU" sz="2800" dirty="0"/>
              <a:t>а) хотя бы два карандаша одного цвета;</a:t>
            </a:r>
          </a:p>
          <a:p>
            <a:pPr marL="609600" indent="-609600">
              <a:buFontTx/>
              <a:buNone/>
            </a:pPr>
            <a:r>
              <a:rPr lang="ru-RU" sz="2800" dirty="0"/>
              <a:t>   </a:t>
            </a:r>
            <a:r>
              <a:rPr lang="ru-RU" sz="2800" dirty="0" smtClean="0"/>
              <a:t>     </a:t>
            </a:r>
            <a:r>
              <a:rPr lang="ru-RU" sz="2800" dirty="0"/>
              <a:t>в) хотя бы один красный?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764704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(3;0), (0;3),(6;3), (6;8), (11;3), (17;3), (15;0), (3;0).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764704"/>
            <a:ext cx="112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Кораблик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53435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75656" y="116632"/>
            <a:ext cx="6419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Рисуем на координатной плоскости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267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908720"/>
            <a:ext cx="1871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Колокольчик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789040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линия: (2;4), (2;6), (1;10), (3;14), (7;16), (10;16), (12;17), (13;17), (22;10), (21;9), (21;7), (20;6), (20;5), (19;4), (16;4), (14;5), (14;6), (13;5), (13;4), (14;4), (14;3), (9;3), (7;8), (8;6), (9;6), (9;5), (6;5), (6;7), (5;6), (5;5), (6;4), (6;3), (2;4).</a:t>
            </a:r>
          </a:p>
          <a:p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/>
              <a:t>линия: (19;4), (15;5), (15;7).</a:t>
            </a:r>
          </a:p>
          <a:p>
            <a:endParaRPr lang="ru-RU" dirty="0" smtClean="0"/>
          </a:p>
          <a:p>
            <a:r>
              <a:rPr lang="ru-RU" dirty="0" smtClean="0"/>
              <a:t>3 </a:t>
            </a:r>
            <a:r>
              <a:rPr lang="ru-RU" dirty="0"/>
              <a:t>линия: 17;7), (17;8), (18;9), (19;8).</a:t>
            </a:r>
          </a:p>
          <a:p>
            <a:r>
              <a:rPr lang="ru-RU" dirty="0"/>
              <a:t>глаз (19;6).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3284984"/>
            <a:ext cx="138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Медведь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Подумай и реши!</a:t>
            </a:r>
            <a:endParaRPr lang="ru-RU" altLang="ru-RU" dirty="0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557338"/>
            <a:ext cx="5473700" cy="431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692696"/>
            <a:ext cx="574760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01008"/>
            <a:ext cx="623651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23728" y="332656"/>
            <a:ext cx="3882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Расшифруйте ребусы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592246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284983"/>
            <a:ext cx="5688632" cy="318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</TotalTime>
  <Words>340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Занятия в кружке «Искорка»</vt:lpstr>
      <vt:lpstr>Разминка</vt:lpstr>
      <vt:lpstr>Реши задачу № 3, построив «логическое дерево»</vt:lpstr>
      <vt:lpstr>Подумай и ответь!</vt:lpstr>
      <vt:lpstr>Слайд 5</vt:lpstr>
      <vt:lpstr>Слайд 6</vt:lpstr>
      <vt:lpstr>Подумай и реши!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5</cp:revision>
  <dcterms:created xsi:type="dcterms:W3CDTF">2020-04-22T08:27:34Z</dcterms:created>
  <dcterms:modified xsi:type="dcterms:W3CDTF">2020-04-22T09:16:30Z</dcterms:modified>
</cp:coreProperties>
</file>