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7" r:id="rId4"/>
    <p:sldId id="259" r:id="rId5"/>
    <p:sldId id="261" r:id="rId6"/>
    <p:sldId id="260" r:id="rId7"/>
    <p:sldId id="262" r:id="rId8"/>
    <p:sldId id="266" r:id="rId9"/>
    <p:sldId id="268" r:id="rId10"/>
    <p:sldId id="27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6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1A667683-EBD0-44EE-A658-6AC2CAC819D2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5A9BBC9-FB56-4B58-8B6C-A112DA5D4571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67683-EBD0-44EE-A658-6AC2CAC819D2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BBC9-FB56-4B58-8B6C-A112DA5D45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67683-EBD0-44EE-A658-6AC2CAC819D2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BBC9-FB56-4B58-8B6C-A112DA5D457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67683-EBD0-44EE-A658-6AC2CAC819D2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BBC9-FB56-4B58-8B6C-A112DA5D457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1A667683-EBD0-44EE-A658-6AC2CAC819D2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5A9BBC9-FB56-4B58-8B6C-A112DA5D457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67683-EBD0-44EE-A658-6AC2CAC819D2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BBC9-FB56-4B58-8B6C-A112DA5D457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67683-EBD0-44EE-A658-6AC2CAC819D2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BBC9-FB56-4B58-8B6C-A112DA5D457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67683-EBD0-44EE-A658-6AC2CAC819D2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BBC9-FB56-4B58-8B6C-A112DA5D4571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67683-EBD0-44EE-A658-6AC2CAC819D2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BBC9-FB56-4B58-8B6C-A112DA5D4571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67683-EBD0-44EE-A658-6AC2CAC819D2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BBC9-FB56-4B58-8B6C-A112DA5D457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67683-EBD0-44EE-A658-6AC2CAC819D2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BBC9-FB56-4B58-8B6C-A112DA5D457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A667683-EBD0-44EE-A658-6AC2CAC819D2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5A9BBC9-FB56-4B58-8B6C-A112DA5D4571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Занятия в кружке «Искорка»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Занятие № 13</a:t>
            </a:r>
          </a:p>
          <a:p>
            <a:r>
              <a:rPr lang="ru-RU" dirty="0" smtClean="0"/>
              <a:t>Калейдоскоп задач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000" dirty="0" smtClean="0">
              <a:solidFill>
                <a:schemeClr val="accent2"/>
              </a:solidFill>
            </a:endParaRPr>
          </a:p>
          <a:p>
            <a:pPr algn="ctr">
              <a:buNone/>
            </a:pPr>
            <a:r>
              <a:rPr lang="ru-RU" sz="4000" dirty="0" smtClean="0">
                <a:solidFill>
                  <a:schemeClr val="accent2"/>
                </a:solidFill>
              </a:rPr>
              <a:t>Спасибо за работу, дети!</a:t>
            </a:r>
            <a:endParaRPr lang="ru-RU" sz="40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15616" y="1700808"/>
            <a:ext cx="6552728" cy="4120601"/>
          </a:xfrm>
        </p:spPr>
      </p:pic>
      <p:sp>
        <p:nvSpPr>
          <p:cNvPr id="4" name="TextBox 3"/>
          <p:cNvSpPr txBox="1"/>
          <p:nvPr/>
        </p:nvSpPr>
        <p:spPr>
          <a:xfrm>
            <a:off x="2699792" y="476672"/>
            <a:ext cx="33285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2"/>
                </a:solidFill>
              </a:rPr>
              <a:t>Житейская логика</a:t>
            </a:r>
            <a:endParaRPr lang="ru-RU" sz="32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332656"/>
            <a:ext cx="50283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Составьте фигуры </a:t>
            </a:r>
            <a:r>
              <a:rPr lang="ru-RU" sz="3200" dirty="0" err="1" smtClean="0"/>
              <a:t>тамграма</a:t>
            </a:r>
            <a:endParaRPr lang="ru-RU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484784"/>
            <a:ext cx="4727113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1772816"/>
            <a:ext cx="3019425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383124" cy="5775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Подумай и реши!</a:t>
            </a:r>
            <a:endParaRPr lang="ru-RU" altLang="ru-RU" dirty="0" smtClean="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8538" y="1916113"/>
            <a:ext cx="5329237" cy="391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68144" y="260648"/>
            <a:ext cx="2448272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Рисуем на координатной плоскости</a:t>
            </a:r>
            <a:endParaRPr lang="ru-RU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457450"/>
            <a:ext cx="5343525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328592" cy="2846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20688"/>
            <a:ext cx="6192688" cy="2395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23728" y="188640"/>
            <a:ext cx="47368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2"/>
                </a:solidFill>
              </a:rPr>
              <a:t>Для стрелянных воробьёв</a:t>
            </a:r>
            <a:endParaRPr lang="ru-RU" sz="3200" dirty="0">
              <a:solidFill>
                <a:schemeClr val="accent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124744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1.</a:t>
            </a:r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1" y="2780928"/>
            <a:ext cx="7455765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95536" y="3212976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988840"/>
            <a:ext cx="7730015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23528" y="1916832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9" y="2020288"/>
            <a:ext cx="7561088" cy="3569300"/>
          </a:xfrm>
          <a:noFill/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60648"/>
            <a:ext cx="124777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332656"/>
            <a:ext cx="128587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332656"/>
            <a:ext cx="11239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056" y="332656"/>
            <a:ext cx="8667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16216" y="404664"/>
            <a:ext cx="111442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827584" y="188640"/>
            <a:ext cx="7272808" cy="120032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2"/>
                </a:solidFill>
              </a:rPr>
              <a:t>Детали </a:t>
            </a:r>
            <a:r>
              <a:rPr lang="ru-RU" sz="2400" dirty="0" err="1" smtClean="0">
                <a:solidFill>
                  <a:schemeClr val="accent2"/>
                </a:solidFill>
              </a:rPr>
              <a:t>тетрамино</a:t>
            </a:r>
            <a:endParaRPr lang="ru-RU" sz="2400" dirty="0" smtClean="0">
              <a:solidFill>
                <a:schemeClr val="accent2"/>
              </a:solidFill>
            </a:endParaRPr>
          </a:p>
          <a:p>
            <a:endParaRPr lang="ru-RU" sz="2400" dirty="0">
              <a:solidFill>
                <a:schemeClr val="accent2"/>
              </a:solidFill>
            </a:endParaRPr>
          </a:p>
          <a:p>
            <a:endParaRPr lang="ru-RU" sz="24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75</TotalTime>
  <Words>41</Words>
  <Application>Microsoft Office PowerPoint</Application>
  <PresentationFormat>Экран (4:3)</PresentationFormat>
  <Paragraphs>14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Начальная</vt:lpstr>
      <vt:lpstr>Занятия в кружке «Искорка»</vt:lpstr>
      <vt:lpstr>Слайд 2</vt:lpstr>
      <vt:lpstr>Слайд 3</vt:lpstr>
      <vt:lpstr>Слайд 4</vt:lpstr>
      <vt:lpstr>Подумай и реши!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Занятия в кружке «Искорка»</dc:title>
  <dc:creator>Надежда</dc:creator>
  <cp:lastModifiedBy>Надежда</cp:lastModifiedBy>
  <cp:revision>15</cp:revision>
  <dcterms:created xsi:type="dcterms:W3CDTF">2020-04-22T09:18:50Z</dcterms:created>
  <dcterms:modified xsi:type="dcterms:W3CDTF">2020-04-22T10:33:55Z</dcterms:modified>
</cp:coreProperties>
</file>