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1" r:id="rId8"/>
    <p:sldId id="266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6269BF-9B07-4FBB-A18C-59166BA2612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DD8F37-0DD8-4CF6-ADDE-D80C409B689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«Радуга»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 № 11</a:t>
            </a:r>
          </a:p>
          <a:p>
            <a:r>
              <a:rPr lang="ru-RU" dirty="0" smtClean="0"/>
              <a:t>Калейдоскоп задач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196752"/>
            <a:ext cx="6838950" cy="46799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72816"/>
            <a:ext cx="2968136" cy="237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72816"/>
            <a:ext cx="21117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23928" y="332656"/>
            <a:ext cx="1292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Тамграм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056438" cy="488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5256584" cy="281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356992"/>
            <a:ext cx="48196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«Поспевай не зевай»</a:t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  <p:sp>
        <p:nvSpPr>
          <p:cNvPr id="13314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1340768"/>
            <a:ext cx="8229600" cy="5217195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ru-RU" altLang="ru-RU" dirty="0" smtClean="0"/>
              <a:t>В квадрате проведите 2 отрезка так, чтобы получилось 4 треугольника и 5 четырёхугольников.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altLang="ru-RU" dirty="0" smtClean="0"/>
              <a:t>Если в шахматы будут играть представители трёх городов, сколько всего партий будет сыграно?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altLang="ru-RU" dirty="0" smtClean="0"/>
              <a:t>Сколько четырёхугольников изображено на чертеже?</a:t>
            </a:r>
          </a:p>
          <a:p>
            <a:pPr marL="514350" indent="-514350" eaLnBrk="1" hangingPunct="1">
              <a:buNone/>
            </a:pPr>
            <a:endParaRPr lang="ru-RU" altLang="ru-RU" dirty="0" smtClean="0"/>
          </a:p>
          <a:p>
            <a:pPr marL="514350" indent="-514350" eaLnBrk="1" hangingPunct="1">
              <a:buFont typeface="Arial" charset="0"/>
              <a:buAutoNum type="arabicPeriod"/>
            </a:pPr>
            <a:endParaRPr lang="ru-RU" alt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5085184"/>
            <a:ext cx="3457575" cy="1008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35375" y="5084763"/>
            <a:ext cx="1152525" cy="1008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635375" y="5084763"/>
            <a:ext cx="649288" cy="1008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443663" y="5084763"/>
            <a:ext cx="649287" cy="1008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5795963" y="5084763"/>
            <a:ext cx="1296987" cy="1008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73238"/>
            <a:ext cx="8159750" cy="244792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Сороконожки и </a:t>
            </a:r>
            <a:r>
              <a:rPr lang="ru-RU" dirty="0" err="1" smtClean="0"/>
              <a:t>Сороколапки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r>
              <a:rPr lang="ru-RU" dirty="0" smtClean="0"/>
              <a:t>Задачи со спичками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5400600" cy="412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536257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0527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92494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4875" y="1484313"/>
            <a:ext cx="6403975" cy="4619625"/>
          </a:xfrm>
          <a:noFill/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9438" y="620713"/>
            <a:ext cx="34845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smtClean="0"/>
              <a:t>*****</a:t>
            </a:r>
            <a:endParaRPr lang="ru-RU" smtClean="0"/>
          </a:p>
        </p:txBody>
      </p:sp>
      <p:pic>
        <p:nvPicPr>
          <p:cNvPr id="747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1484313"/>
            <a:ext cx="5616575" cy="4902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</TotalTime>
  <Words>67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Занятия в кружке «Радуга»</vt:lpstr>
      <vt:lpstr>Разминка</vt:lpstr>
      <vt:lpstr>Слайд 3</vt:lpstr>
      <vt:lpstr>  «Поспевай не зевай»  </vt:lpstr>
      <vt:lpstr>Задачи Сороконожки и Сороколапки</vt:lpstr>
      <vt:lpstr>Задачи со спичками</vt:lpstr>
      <vt:lpstr>Слайд 7</vt:lpstr>
      <vt:lpstr>Слайд 8</vt:lpstr>
      <vt:lpstr>*****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10</cp:revision>
  <dcterms:created xsi:type="dcterms:W3CDTF">2020-04-23T08:08:43Z</dcterms:created>
  <dcterms:modified xsi:type="dcterms:W3CDTF">2020-04-23T09:01:09Z</dcterms:modified>
</cp:coreProperties>
</file>