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62" r:id="rId5"/>
    <p:sldId id="263" r:id="rId6"/>
    <p:sldId id="264" r:id="rId7"/>
    <p:sldId id="280" r:id="rId8"/>
    <p:sldId id="279" r:id="rId9"/>
    <p:sldId id="281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479C93-F7F6-40A3-A681-297C21A2461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A6BE28-67A6-4908-AE8A-D4E44B9D72E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«Радуга»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12</a:t>
            </a:r>
          </a:p>
          <a:p>
            <a:r>
              <a:rPr lang="ru-RU" dirty="0" smtClean="0"/>
              <a:t>Принцесса и тигр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Разминка</a:t>
            </a:r>
            <a:endParaRPr lang="ru-RU" sz="3200" dirty="0" smtClean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96752"/>
            <a:ext cx="8219220" cy="51129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"/>
            <a:ext cx="1440160" cy="170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836712"/>
            <a:ext cx="2592288" cy="87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407172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1048"/>
            <a:ext cx="409545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0"/>
            <a:ext cx="4248472" cy="336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068959"/>
            <a:ext cx="4392488" cy="371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268760"/>
            <a:ext cx="2722562" cy="4680520"/>
          </a:xfrm>
          <a:noFill/>
        </p:spPr>
      </p:pic>
      <p:pic>
        <p:nvPicPr>
          <p:cNvPr id="880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412875"/>
            <a:ext cx="57118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4005263"/>
            <a:ext cx="36703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188640"/>
            <a:ext cx="4376737" cy="2089150"/>
          </a:xfrm>
          <a:noFill/>
        </p:spPr>
      </p:pic>
      <p:pic>
        <p:nvPicPr>
          <p:cNvPr id="890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276475"/>
            <a:ext cx="7994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437112"/>
            <a:ext cx="45053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404664"/>
            <a:ext cx="4752975" cy="2038350"/>
          </a:xfrm>
          <a:noFill/>
        </p:spPr>
      </p:pic>
      <p:pic>
        <p:nvPicPr>
          <p:cNvPr id="901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8559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5661248"/>
            <a:ext cx="837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Испытания на этом не закончились. Продолжение на следующем занятии.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3629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52292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407707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4,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3732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5,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3312368" cy="465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096344" cy="503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87824" y="620688"/>
            <a:ext cx="3510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Собери фигуры </a:t>
            </a:r>
            <a:r>
              <a:rPr lang="ru-RU" sz="2400" dirty="0" err="1" smtClean="0"/>
              <a:t>тамграма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196752"/>
            <a:ext cx="8461375" cy="2447925"/>
          </a:xfrm>
          <a:noFill/>
        </p:spPr>
      </p:pic>
      <p:pic>
        <p:nvPicPr>
          <p:cNvPr id="593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581525"/>
            <a:ext cx="769778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92</TotalTime>
  <Words>37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«Радуга»</vt:lpstr>
      <vt:lpstr>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11</cp:revision>
  <dcterms:created xsi:type="dcterms:W3CDTF">2020-04-23T09:01:42Z</dcterms:created>
  <dcterms:modified xsi:type="dcterms:W3CDTF">2020-04-23T10:34:31Z</dcterms:modified>
</cp:coreProperties>
</file>