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«Радуга»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!14</a:t>
            </a:r>
          </a:p>
          <a:p>
            <a:r>
              <a:rPr lang="ru-RU" dirty="0" smtClean="0"/>
              <a:t>Принцесса и тигр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620687"/>
            <a:ext cx="1872208" cy="2363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548680"/>
            <a:ext cx="4441825" cy="1800225"/>
          </a:xfrm>
          <a:noFill/>
        </p:spPr>
      </p:pic>
      <p:pic>
        <p:nvPicPr>
          <p:cNvPr id="9626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76871"/>
            <a:ext cx="4248472" cy="290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24128" y="404664"/>
            <a:ext cx="2449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Принцесса и тигр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3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712" y="116632"/>
            <a:ext cx="4768850" cy="3044825"/>
          </a:xfrm>
          <a:noFill/>
        </p:spPr>
      </p:pic>
      <p:pic>
        <p:nvPicPr>
          <p:cNvPr id="9728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500438"/>
            <a:ext cx="83534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5229200"/>
            <a:ext cx="5224462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039112" y="3085782"/>
            <a:ext cx="5065776" cy="1203960"/>
          </a:xfrm>
          <a:noFill/>
        </p:spPr>
      </p:pic>
      <p:pic>
        <p:nvPicPr>
          <p:cNvPr id="9830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32656"/>
            <a:ext cx="5543550" cy="109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268760"/>
            <a:ext cx="5222875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7921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smtClean="0"/>
              <a:t>******</a:t>
            </a:r>
            <a:endParaRPr lang="ru-RU" smtClean="0"/>
          </a:p>
        </p:txBody>
      </p:sp>
      <p:pic>
        <p:nvPicPr>
          <p:cNvPr id="99331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196975"/>
            <a:ext cx="8010525" cy="3384550"/>
          </a:xfrm>
          <a:noFill/>
        </p:spPr>
      </p:pic>
      <p:pic>
        <p:nvPicPr>
          <p:cNvPr id="9933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724400"/>
            <a:ext cx="4135437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4797425"/>
            <a:ext cx="39528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2204864"/>
            <a:ext cx="4024313" cy="1873250"/>
          </a:xfrm>
          <a:noFill/>
        </p:spPr>
      </p:pic>
      <p:pic>
        <p:nvPicPr>
          <p:cNvPr id="10035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0"/>
            <a:ext cx="41402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77072"/>
            <a:ext cx="381476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88913"/>
            <a:ext cx="7937500" cy="1339850"/>
          </a:xfrm>
          <a:noFill/>
        </p:spPr>
      </p:pic>
      <p:pic>
        <p:nvPicPr>
          <p:cNvPr id="10138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484313"/>
            <a:ext cx="7991475" cy="518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476" y="1988840"/>
            <a:ext cx="86585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Уважаемые родители и дети, спасибо за работу!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Вы освободили принцессу?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212976"/>
            <a:ext cx="182528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41</TotalTime>
  <Words>29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Начальная</vt:lpstr>
      <vt:lpstr>Занятия в кружке «Радуга» </vt:lpstr>
      <vt:lpstr>Слайд 2</vt:lpstr>
      <vt:lpstr>Слайд 3</vt:lpstr>
      <vt:lpstr>Слайд 4</vt:lpstr>
      <vt:lpstr>******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«Радуга»</dc:title>
  <dc:creator>Надежда</dc:creator>
  <cp:lastModifiedBy>Надежда</cp:lastModifiedBy>
  <cp:revision>3</cp:revision>
  <dcterms:created xsi:type="dcterms:W3CDTF">2020-04-23T10:12:31Z</dcterms:created>
  <dcterms:modified xsi:type="dcterms:W3CDTF">2020-04-23T10:54:26Z</dcterms:modified>
</cp:coreProperties>
</file>