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36D5533-7523-40FE-AA03-E507B91E8B6B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8D5612-C387-43DB-94CF-F34DDB148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«Созвездие»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11</a:t>
            </a:r>
          </a:p>
          <a:p>
            <a:r>
              <a:rPr lang="ru-RU" smtClean="0"/>
              <a:t>Калейдоскоп задач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Учись рассуждать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844675"/>
            <a:ext cx="7620000" cy="3313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7" y="1340769"/>
            <a:ext cx="7920880" cy="624810"/>
          </a:xfrm>
          <a:noFill/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2132857"/>
            <a:ext cx="7992888" cy="97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3284984"/>
            <a:ext cx="7992888" cy="976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1" y="4509121"/>
            <a:ext cx="8136904" cy="13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556792"/>
            <a:ext cx="7272808" cy="1739630"/>
          </a:xfrm>
          <a:noFill/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17032"/>
            <a:ext cx="7344816" cy="218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Поспевай - не зевай!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916113"/>
            <a:ext cx="8077200" cy="649287"/>
          </a:xfrm>
          <a:noFill/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708275"/>
            <a:ext cx="83073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429000"/>
            <a:ext cx="82772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149725"/>
            <a:ext cx="84010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Логические задачи</a:t>
            </a:r>
          </a:p>
        </p:txBody>
      </p:sp>
      <p:pic>
        <p:nvPicPr>
          <p:cNvPr id="3174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989138"/>
            <a:ext cx="8321675" cy="2735262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1268760"/>
            <a:ext cx="6523037" cy="4752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2"/>
                </a:solidFill>
              </a:rPr>
              <a:t>Спасибо за работу, дети!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21</TotalTime>
  <Words>25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Занятия в кружке «Созвездие»</vt:lpstr>
      <vt:lpstr>Учись рассуждать</vt:lpstr>
      <vt:lpstr>Слайд 3</vt:lpstr>
      <vt:lpstr>Слайд 4</vt:lpstr>
      <vt:lpstr>Поспевай - не зевай!</vt:lpstr>
      <vt:lpstr>Логические задачи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«Созвездие»</dc:title>
  <dc:creator>Надежда</dc:creator>
  <cp:lastModifiedBy>Надежда</cp:lastModifiedBy>
  <cp:revision>8</cp:revision>
  <dcterms:created xsi:type="dcterms:W3CDTF">2020-04-23T11:49:18Z</dcterms:created>
  <dcterms:modified xsi:type="dcterms:W3CDTF">2020-04-23T12:12:09Z</dcterms:modified>
</cp:coreProperties>
</file>