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1500-E6E7-412B-B8B2-48787AA00C78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BB1C-6F54-456E-AF91-9A8E70818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1500-E6E7-412B-B8B2-48787AA00C78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BB1C-6F54-456E-AF91-9A8E70818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1500-E6E7-412B-B8B2-48787AA00C78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BB1C-6F54-456E-AF91-9A8E708189BB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1500-E6E7-412B-B8B2-48787AA00C78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BB1C-6F54-456E-AF91-9A8E708189B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1500-E6E7-412B-B8B2-48787AA00C78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BB1C-6F54-456E-AF91-9A8E70818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1500-E6E7-412B-B8B2-48787AA00C78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BB1C-6F54-456E-AF91-9A8E708189B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1500-E6E7-412B-B8B2-48787AA00C78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BB1C-6F54-456E-AF91-9A8E70818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1500-E6E7-412B-B8B2-48787AA00C78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BB1C-6F54-456E-AF91-9A8E70818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1500-E6E7-412B-B8B2-48787AA00C78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BB1C-6F54-456E-AF91-9A8E70818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1500-E6E7-412B-B8B2-48787AA00C78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BB1C-6F54-456E-AF91-9A8E708189B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11500-E6E7-412B-B8B2-48787AA00C78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BB1C-6F54-456E-AF91-9A8E708189B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5111500-E6E7-412B-B8B2-48787AA00C78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621BB1C-6F54-456E-AF91-9A8E708189B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Презентация.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i="1" dirty="0" smtClean="0">
                <a:solidFill>
                  <a:srgbClr val="FF0000"/>
                </a:solidFill>
              </a:rPr>
              <a:t>Праздничный салют.</a:t>
            </a:r>
            <a:br>
              <a:rPr lang="ru-RU" sz="5300" b="1" i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Нетрадиционные способы рисования.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Подготовила воспитатель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Лебедева О. В.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2019- 2020 учебный год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5238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Вначале на листе бумаге восковым карандашом рисуются все объекты (это может быть не только сам салют, но и городской пейзаж), а затем основа равномерно покрывается краской. Поскольку эти два материала не смешиваются, акварель покрывает только </a:t>
            </a:r>
            <a:r>
              <a:rPr lang="ru-RU" dirty="0" err="1" smtClean="0"/>
              <a:t>незакрашенные</a:t>
            </a:r>
            <a:r>
              <a:rPr lang="ru-RU" dirty="0" smtClean="0"/>
              <a:t> </a:t>
            </a:r>
            <a:r>
              <a:rPr lang="ru-RU" dirty="0"/>
              <a:t>места, формируя красивый фон.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0882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Нетрадиционная техника рисования восковыми мелками и акварелью.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67047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avatars.mds.yandex.net/get-pdb/215709/6b16f13c-ad1a-4ace-8ba8-f9333bf67802/s1200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60648"/>
            <a:ext cx="8352928" cy="633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2942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1.bp.blogspot.com/-l8VZUoPoT3M/WtovwmfXGeI/AAAAAAAAvCE/uBtEYSheBIUHaqjcvcNo0RHnqa_usfzgQCEwYBhgL/w1200-h630-p-k-no-nu/01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76672"/>
            <a:ext cx="8229600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4484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Ещё одна оригинальная идея для творчества — изображение салюта цветными карандашами на наждачной бумаге.</a:t>
            </a:r>
            <a:r>
              <a:rPr lang="ru-RU" dirty="0"/>
              <a:t> Обычно она имеет тёмный оттенок, что прекрасно передаёт образ вечернего неба. За счёт фактуры основы рисунок получится интересным, бархатистым, с эффектом объёма. Карандаш, скользя по «</a:t>
            </a:r>
            <a:r>
              <a:rPr lang="ru-RU" dirty="0" err="1"/>
              <a:t>наждачке</a:t>
            </a:r>
            <a:r>
              <a:rPr lang="ru-RU" dirty="0"/>
              <a:t>», оставляет на ней яркий </a:t>
            </a:r>
            <a:r>
              <a:rPr lang="ru-RU" dirty="0" smtClean="0"/>
              <a:t>след</a:t>
            </a:r>
            <a:r>
              <a:rPr lang="ru-RU" dirty="0"/>
              <a:t> </a:t>
            </a:r>
            <a:r>
              <a:rPr lang="ru-RU" dirty="0" smtClean="0"/>
              <a:t>(лучше </a:t>
            </a:r>
            <a:r>
              <a:rPr lang="ru-RU" dirty="0"/>
              <a:t>брать мелкозернистую бумагу — рисовать на ней </a:t>
            </a:r>
            <a:r>
              <a:rPr lang="ru-RU" dirty="0" smtClean="0"/>
              <a:t>удобнее).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Нетрадиционная техника рисования карандашами на наждачной бумаге.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8915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melkie.net/wp-content/uploads/2019/03/post_5c9b0a5020eed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76672"/>
            <a:ext cx="8280920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86210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414908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На темном листе картона нарисуйте клеем ПВА фейерверк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Пока клей не высох, посыпьте его солью и стряхните остатки.</a:t>
            </a:r>
          </a:p>
          <a:p>
            <a:pPr marL="0" indent="0">
              <a:buNone/>
            </a:pPr>
            <a:r>
              <a:rPr lang="ru-RU" dirty="0" smtClean="0"/>
              <a:t>С помощью кисти или пипетки нанесите на соль капли акварельной каски. Наблюдайте, как цветные капли сливаются и растекаются по рисунку, образуя яркие и интересные оттенки.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94421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Нетрадиционная техника рисования с помощью клея ПВА и соли.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672458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2.wp.com/mognotak.ru/wp-content/uploads/2018/04/podelky_na_9maya6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1"/>
            <a:ext cx="8496944" cy="56166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59573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Нетрадиционная техника </a:t>
            </a:r>
            <a:r>
              <a:rPr lang="ru-RU" b="1" dirty="0" smtClean="0">
                <a:solidFill>
                  <a:srgbClr val="7030A0"/>
                </a:solidFill>
              </a:rPr>
              <a:t>рисования с использованием  пульверизатора.</a:t>
            </a:r>
            <a:endParaRPr lang="ru-RU" dirty="0"/>
          </a:p>
        </p:txBody>
      </p:sp>
      <p:pic>
        <p:nvPicPr>
          <p:cNvPr id="4" name="Объект 3" descr="https://i.mycdn.me/i?r=AyH4iRPQ2q0otWIFepML2LxRlFne8vCtAerbe4B90zmdGA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7488832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98205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76672"/>
            <a:ext cx="7408333" cy="6048672"/>
          </a:xfrm>
        </p:spPr>
        <p:txBody>
          <a:bodyPr>
            <a:normAutofit lnSpcReduction="10000"/>
          </a:bodyPr>
          <a:lstStyle/>
          <a:p>
            <a:r>
              <a:rPr lang="ru-RU" sz="3200" b="1" i="1" dirty="0">
                <a:solidFill>
                  <a:srgbClr val="7030A0"/>
                </a:solidFill>
              </a:rPr>
              <a:t>И в десять лет, и в семь, и в пять </a:t>
            </a:r>
            <a:br>
              <a:rPr lang="ru-RU" sz="3200" b="1" i="1" dirty="0">
                <a:solidFill>
                  <a:srgbClr val="7030A0"/>
                </a:solidFill>
              </a:rPr>
            </a:br>
            <a:r>
              <a:rPr lang="ru-RU" sz="3200" b="1" i="1" dirty="0">
                <a:solidFill>
                  <a:srgbClr val="7030A0"/>
                </a:solidFill>
              </a:rPr>
              <a:t>Все дети любят рисовать. </a:t>
            </a:r>
            <a:br>
              <a:rPr lang="ru-RU" sz="3200" b="1" i="1" dirty="0">
                <a:solidFill>
                  <a:srgbClr val="7030A0"/>
                </a:solidFill>
              </a:rPr>
            </a:br>
            <a:r>
              <a:rPr lang="ru-RU" sz="3200" b="1" i="1" dirty="0">
                <a:solidFill>
                  <a:srgbClr val="7030A0"/>
                </a:solidFill>
              </a:rPr>
              <a:t>И каждый смело нарисует </a:t>
            </a:r>
            <a:br>
              <a:rPr lang="ru-RU" sz="3200" b="1" i="1" dirty="0">
                <a:solidFill>
                  <a:srgbClr val="7030A0"/>
                </a:solidFill>
              </a:rPr>
            </a:br>
            <a:r>
              <a:rPr lang="ru-RU" sz="3200" b="1" i="1" dirty="0">
                <a:solidFill>
                  <a:srgbClr val="7030A0"/>
                </a:solidFill>
              </a:rPr>
              <a:t>Всё, что его интересует. </a:t>
            </a:r>
            <a:br>
              <a:rPr lang="ru-RU" sz="3200" b="1" i="1" dirty="0">
                <a:solidFill>
                  <a:srgbClr val="7030A0"/>
                </a:solidFill>
              </a:rPr>
            </a:br>
            <a:r>
              <a:rPr lang="ru-RU" sz="3200" b="1" i="1" dirty="0">
                <a:solidFill>
                  <a:srgbClr val="7030A0"/>
                </a:solidFill>
              </a:rPr>
              <a:t>Всё вызывает интерес: </a:t>
            </a:r>
            <a:br>
              <a:rPr lang="ru-RU" sz="3200" b="1" i="1" dirty="0">
                <a:solidFill>
                  <a:srgbClr val="7030A0"/>
                </a:solidFill>
              </a:rPr>
            </a:br>
            <a:r>
              <a:rPr lang="ru-RU" sz="3200" b="1" i="1" dirty="0">
                <a:solidFill>
                  <a:srgbClr val="7030A0"/>
                </a:solidFill>
              </a:rPr>
              <a:t>Далёкий космос, ближний лес, </a:t>
            </a:r>
            <a:br>
              <a:rPr lang="ru-RU" sz="3200" b="1" i="1" dirty="0">
                <a:solidFill>
                  <a:srgbClr val="7030A0"/>
                </a:solidFill>
              </a:rPr>
            </a:br>
            <a:r>
              <a:rPr lang="ru-RU" sz="3200" b="1" i="1" dirty="0">
                <a:solidFill>
                  <a:srgbClr val="7030A0"/>
                </a:solidFill>
              </a:rPr>
              <a:t>Цветы, машины, сказки, пляски... </a:t>
            </a:r>
            <a:br>
              <a:rPr lang="ru-RU" sz="3200" b="1" i="1" dirty="0">
                <a:solidFill>
                  <a:srgbClr val="7030A0"/>
                </a:solidFill>
              </a:rPr>
            </a:br>
            <a:r>
              <a:rPr lang="ru-RU" sz="3200" b="1" i="1" dirty="0">
                <a:solidFill>
                  <a:srgbClr val="7030A0"/>
                </a:solidFill>
              </a:rPr>
              <a:t>Всё нарисуем! </a:t>
            </a:r>
            <a:br>
              <a:rPr lang="ru-RU" sz="3200" b="1" i="1" dirty="0">
                <a:solidFill>
                  <a:srgbClr val="7030A0"/>
                </a:solidFill>
              </a:rPr>
            </a:br>
            <a:r>
              <a:rPr lang="ru-RU" sz="3200" b="1" i="1" dirty="0">
                <a:solidFill>
                  <a:srgbClr val="7030A0"/>
                </a:solidFill>
              </a:rPr>
              <a:t>Были б краски, </a:t>
            </a:r>
            <a:br>
              <a:rPr lang="ru-RU" sz="3200" b="1" i="1" dirty="0">
                <a:solidFill>
                  <a:srgbClr val="7030A0"/>
                </a:solidFill>
              </a:rPr>
            </a:br>
            <a:r>
              <a:rPr lang="ru-RU" sz="3200" b="1" i="1" dirty="0">
                <a:solidFill>
                  <a:srgbClr val="7030A0"/>
                </a:solidFill>
              </a:rPr>
              <a:t>Да лист бумаги на столе, </a:t>
            </a:r>
            <a:br>
              <a:rPr lang="ru-RU" sz="3200" b="1" i="1" dirty="0">
                <a:solidFill>
                  <a:srgbClr val="7030A0"/>
                </a:solidFill>
              </a:rPr>
            </a:br>
            <a:r>
              <a:rPr lang="ru-RU" sz="3200" b="1" i="1" dirty="0">
                <a:solidFill>
                  <a:srgbClr val="7030A0"/>
                </a:solidFill>
              </a:rPr>
              <a:t>Да мир в семье и на Земле.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7030A0"/>
                </a:solidFill>
              </a:rPr>
              <a:t>Валентин Берестов 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4609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C00000"/>
                </a:solidFill>
              </a:rPr>
              <a:t>Салют — один из любимых объектов для рисования у детей. Ведь передать его образ совсем несложно, при этом композиции всегда получаются очень красочными. Поэтому дошкольники с удовольствием изображают яркие залпы дома и на занятиях в детском саду. Данная тема будет особенно актуальна в преддверии Дня Победы, когда важно, чтобы ребята усвоили символы этого великого праздника.</a:t>
            </a:r>
          </a:p>
        </p:txBody>
      </p:sp>
    </p:spTree>
    <p:extLst>
      <p:ext uri="{BB962C8B-B14F-4D97-AF65-F5344CB8AC3E}">
        <p14:creationId xmlns:p14="http://schemas.microsoft.com/office/powerpoint/2010/main" val="31935122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В качестве инструмента можно использовать самодельную втулку из картона (можно взять втулку от туалетной бумаги) или пластиковую трубочку: один конец надрезается на множество частей, который затем отгибаются в стороны. Полученный </a:t>
            </a:r>
            <a:r>
              <a:rPr lang="ru-RU" sz="2800" dirty="0" err="1"/>
              <a:t>штампик</a:t>
            </a:r>
            <a:r>
              <a:rPr lang="ru-RU" sz="2800" dirty="0"/>
              <a:t> просто окунается в блюдце с краской — и можно рисовать. Изображение получится особенно эффектным, если одновременно делать отпечатки несколькими такими штампами разного размера.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100" b="1" dirty="0" smtClean="0">
                <a:solidFill>
                  <a:srgbClr val="7030A0"/>
                </a:solidFill>
              </a:rPr>
              <a:t>НЕТРАДИЦИОННАЯ </a:t>
            </a:r>
            <a:r>
              <a:rPr lang="ru-RU" sz="3100" b="1" dirty="0">
                <a:solidFill>
                  <a:srgbClr val="7030A0"/>
                </a:solidFill>
              </a:rPr>
              <a:t>ТЕХНИКА РИСОВАНИЯ КАРТОННЫМИ </a:t>
            </a:r>
            <a:r>
              <a:rPr lang="ru-RU" sz="3100" b="1" dirty="0" smtClean="0">
                <a:solidFill>
                  <a:srgbClr val="7030A0"/>
                </a:solidFill>
              </a:rPr>
              <a:t>ВТУЛКАМИ </a:t>
            </a:r>
            <a:r>
              <a:rPr lang="ru-RU" sz="3600" b="1" dirty="0" smtClean="0">
                <a:solidFill>
                  <a:srgbClr val="7030A0"/>
                </a:solidFill>
              </a:rPr>
              <a:t>(техника штампования)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>
                <a:solidFill>
                  <a:srgbClr val="7030A0"/>
                </a:solidFill>
              </a:rPr>
              <a:t/>
            </a:r>
            <a:br>
              <a:rPr lang="ru-RU" sz="3600" b="1" dirty="0">
                <a:solidFill>
                  <a:srgbClr val="7030A0"/>
                </a:solidFill>
              </a:rPr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27970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 descr="http://julia-fedoseeva.ru/wp-content/uploads/2019/05/2-2-1024x768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4388296" cy="3744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7" descr="https://nadoremont.com/wp-content/uploads/2019/04/iz-vtulki.jpg"/>
          <p:cNvPicPr>
            <a:picLocks noGrp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5025" y="3086489"/>
            <a:ext cx="3822700" cy="26328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63860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https://www.maam.ru/upload/blogs/detsad-230234-1494245751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4388296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s://i.pinimg.com/originals/18/37/2e/18372e551d029d95f1f2e2585c5381d7.jpg"/>
          <p:cNvPicPr>
            <a:picLocks noGrp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5025" y="2969419"/>
            <a:ext cx="3822700" cy="2867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4838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http://planeta-detstva183.ru/upload/medialibrary/4dd/4dd2689f2f5489ca7f8a5b3e4b5ccc5c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4320480" cy="3791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s://muncieevents.com/img/events/full/546.jpg"/>
          <p:cNvPicPr>
            <a:picLocks noGrp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5025" y="3397283"/>
            <a:ext cx="3822700" cy="20112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64656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Изобразить </a:t>
            </a:r>
            <a:r>
              <a:rPr lang="ru-RU" dirty="0"/>
              <a:t>салют можно и с помощью </a:t>
            </a:r>
            <a:r>
              <a:rPr lang="ru-RU" dirty="0" err="1"/>
              <a:t>ладошковой</a:t>
            </a:r>
            <a:r>
              <a:rPr lang="ru-RU" dirty="0"/>
              <a:t> живописи. Такое занятие особенно понравится младшим дошкольникам. Ладошка окунается в краску, и делается оттиск на основе (лучше использовать ватман или бумагу формата А3). Это будет эпицентр салютного залпа, от которого нужно провести кисточкой линии-лучи.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Нетрадиционная техника рисования ладошкой.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3431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www.maam.ru/images/users/photos/medium/3d85a4426a985761569570f2864e22f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920880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81353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060847"/>
            <a:ext cx="7408333" cy="136815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 вилку </a:t>
            </a:r>
            <a:r>
              <a:rPr lang="ru-RU" dirty="0"/>
              <a:t>неё набирается гуашевая краска, а затем делается оттиск на бумаге. Изображение получится интересным, если скомбинировать несколько цветов.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Нетрадиционная техника рисования вилкой.</a:t>
            </a:r>
            <a:endParaRPr lang="ru-RU" dirty="0"/>
          </a:p>
        </p:txBody>
      </p:sp>
      <p:pic>
        <p:nvPicPr>
          <p:cNvPr id="4" name="Рисунок 3" descr="http://rastishka.by/wp-content/uploads/2015/04/maj-9-2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3645024"/>
            <a:ext cx="7920880" cy="29523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28716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140</TotalTime>
  <Words>375</Words>
  <Application>Microsoft Office PowerPoint</Application>
  <PresentationFormat>Экран (4:3)</PresentationFormat>
  <Paragraphs>21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Презентация. Праздничный салют. Нетрадиционные способы рисования.</vt:lpstr>
      <vt:lpstr>Презентация PowerPoint</vt:lpstr>
      <vt:lpstr>    НЕТРАДИЦИОННАЯ ТЕХНИКА РИСОВАНИЯ КАРТОННЫМИ ВТУЛКАМИ (техника штампования)     </vt:lpstr>
      <vt:lpstr>Презентация PowerPoint</vt:lpstr>
      <vt:lpstr>Презентация PowerPoint</vt:lpstr>
      <vt:lpstr>Презентация PowerPoint</vt:lpstr>
      <vt:lpstr>Нетрадиционная техника рисования ладошкой.</vt:lpstr>
      <vt:lpstr>Презентация PowerPoint</vt:lpstr>
      <vt:lpstr>Нетрадиционная техника рисования вилкой.</vt:lpstr>
      <vt:lpstr>Нетрадиционная техника рисования восковыми мелками и акварелью.</vt:lpstr>
      <vt:lpstr>Презентация PowerPoint</vt:lpstr>
      <vt:lpstr>Презентация PowerPoint</vt:lpstr>
      <vt:lpstr>Нетрадиционная техника рисования карандашами на наждачной бумаге.</vt:lpstr>
      <vt:lpstr>Презентация PowerPoint</vt:lpstr>
      <vt:lpstr>Нетрадиционная техника рисования с помощью клея ПВА и соли.</vt:lpstr>
      <vt:lpstr>Презентация PowerPoint</vt:lpstr>
      <vt:lpstr>Нетрадиционная техника рисования с использованием  пульверизатора.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Презентация. Праздничный салют. Нетрадиционные способы рисования.</dc:title>
  <dc:creator>79267326753</dc:creator>
  <cp:lastModifiedBy>79267326753</cp:lastModifiedBy>
  <cp:revision>11</cp:revision>
  <dcterms:created xsi:type="dcterms:W3CDTF">2020-04-26T15:38:18Z</dcterms:created>
  <dcterms:modified xsi:type="dcterms:W3CDTF">2020-04-27T07:12:46Z</dcterms:modified>
</cp:coreProperties>
</file>