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ZavVR\Desktop\htmlimage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1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285728"/>
            <a:ext cx="6500858" cy="5000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Ягоднинская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28794" y="1071546"/>
            <a:ext cx="4500594" cy="8572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ПРОЕКТ</a:t>
            </a:r>
            <a:endParaRPr lang="ru-RU" sz="2800" b="1" dirty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8" name="Рисунок 7" descr="wall_32295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2143116"/>
            <a:ext cx="2714644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Овал 9"/>
          <p:cNvSpPr/>
          <p:nvPr/>
        </p:nvSpPr>
        <p:spPr>
          <a:xfrm>
            <a:off x="5643570" y="4214818"/>
            <a:ext cx="3286148" cy="1285884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143636" y="4357694"/>
            <a:ext cx="257176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Автор: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Колмакова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Татьяна Михайловна,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заместитель директора по</a:t>
            </a:r>
            <a:r>
              <a:rPr kumimoji="0" lang="ru-RU" sz="1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учащиеся 8-11 класса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14290"/>
            <a:ext cx="7072362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ЭКОЛОГИЯ</a:t>
            </a:r>
            <a:endParaRPr lang="ru-RU" sz="32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2530" name="Picture 2" descr="C:\Users\ZavVR\Desktop\20200118_1319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3095620" cy="1743866"/>
          </a:xfrm>
          <a:prstGeom prst="rect">
            <a:avLst/>
          </a:prstGeom>
          <a:noFill/>
        </p:spPr>
      </p:pic>
      <p:pic>
        <p:nvPicPr>
          <p:cNvPr id="22531" name="Picture 3" descr="C:\Users\ZavVR\Desktop\20200118_1319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214422"/>
            <a:ext cx="2574925" cy="4572000"/>
          </a:xfrm>
          <a:prstGeom prst="rect">
            <a:avLst/>
          </a:prstGeom>
          <a:noFill/>
        </p:spPr>
      </p:pic>
      <p:pic>
        <p:nvPicPr>
          <p:cNvPr id="22532" name="Picture 4" descr="C:\Users\ZavVR\Desktop\IMG-20180504-WA00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1214422"/>
            <a:ext cx="1755775" cy="2341563"/>
          </a:xfrm>
          <a:prstGeom prst="rect">
            <a:avLst/>
          </a:prstGeom>
          <a:noFill/>
        </p:spPr>
      </p:pic>
      <p:pic>
        <p:nvPicPr>
          <p:cNvPr id="22533" name="Picture 5" descr="C:\Users\ZavVR\Desktop\DSCN22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3429000"/>
            <a:ext cx="3121025" cy="2341563"/>
          </a:xfrm>
          <a:prstGeom prst="rect">
            <a:avLst/>
          </a:prstGeom>
          <a:noFill/>
        </p:spPr>
      </p:pic>
      <p:pic>
        <p:nvPicPr>
          <p:cNvPr id="22534" name="Picture 6" descr="C:\Users\ZavVR\Desktop\IMG_13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3929066"/>
            <a:ext cx="2571768" cy="1810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500042"/>
            <a:ext cx="6858048" cy="3477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Ожидаемый результат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Вовлечение большого числа детей и подростков школы в активную общественную жизнь;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в ходе деятельности более ответственной, адаптированной, здоровой личности.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детей и подростков к общественно значимой деятельности и уменьшение количества несовершеннолетних состоящих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внутришкольном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учете и на учете в КДН и ЗП, ПДН.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Увлеченность детей идеями добра и красоты, духовного и физического совершенствования.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5"/>
            <a:ext cx="9108308" cy="60722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6626" name="Picture 2" descr="C:\Users\ZavVR\Desktop\0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57158" y="1071546"/>
            <a:ext cx="6500858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Волонтеры – это когда помогают не за деньги, а по душе. В основе любого волонтерского движения лежит основной принцип: хочешь почувствовать себя человеком – помоги другому. Этот принцип понятен и близок всем тем, кому знакомо чувство справедливости, кто понимает, что сделать жизнь вокруг себя лучше можно только совместными усилиями все, кто живет рядом.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57158" y="1071546"/>
            <a:ext cx="6500858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подросткового добровольческого движения в МБОУ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Ягоднинская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71472" y="1000108"/>
            <a:ext cx="6500858" cy="427809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Оказать позитивное влияние на сверстников при выборе ими жизненных ценностей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Содействовать утверждению в жизни современного общества идей добра и красоты, духовного и физического совершенствования детей и подростков.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Показывать преимущества здорового образа жизни на личном примере.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Пропагандировать здоровый образ жизни (при помощи акций, тематических выступлений, конкурсов и др.).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Создавать условия, позволяющие ученикам своими силами вести работу, направленную на снижение уровня потребления алкоголизма,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табакокурения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подростковой среде. Предоставлять подросткам информацию о здоровом образе жизни.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сплоченный деятельный коллектив волонтеров.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Снизить количество учащихся, состоящих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внутришкольном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учете и учете в КДН и ЗП, ПДН.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Освещение деятельности в СМИ, связь с общественностью.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910" y="615553"/>
            <a:ext cx="7715304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рассчитан на три года 01.09.2018 - 01.09.2021 года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910" y="1071546"/>
            <a:ext cx="5357850" cy="169277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блок «Милосердие»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блок «Спорт и здоровый образ жизни»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 блок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Творческий»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блок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Экология»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214422"/>
            <a:ext cx="4119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ВКЛЮЧАЕТ В СЕБЯ 4 БЛОКА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14290"/>
            <a:ext cx="7072362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МИЛОСЕРДИЕ</a:t>
            </a:r>
            <a:endParaRPr lang="ru-RU" sz="32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9458" name="Picture 2" descr="C:\Users\ZavVR\Desktop\IMG_1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71546"/>
            <a:ext cx="2751239" cy="1835055"/>
          </a:xfrm>
          <a:prstGeom prst="rect">
            <a:avLst/>
          </a:prstGeom>
          <a:noFill/>
        </p:spPr>
      </p:pic>
      <p:pic>
        <p:nvPicPr>
          <p:cNvPr id="19459" name="Picture 3" descr="C:\Users\ZavVR\Desktop\IMG_1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071546"/>
            <a:ext cx="2714644" cy="1810647"/>
          </a:xfrm>
          <a:prstGeom prst="rect">
            <a:avLst/>
          </a:prstGeom>
          <a:noFill/>
        </p:spPr>
      </p:pic>
      <p:pic>
        <p:nvPicPr>
          <p:cNvPr id="19460" name="Picture 4" descr="C:\Users\ZavVR\Desktop\Рабочий стол\документы по работе 2018 год\Заметка\Волонтёры Ягодное\IMG-20200313-WA00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214686"/>
            <a:ext cx="2009772" cy="2679696"/>
          </a:xfrm>
          <a:prstGeom prst="rect">
            <a:avLst/>
          </a:prstGeom>
          <a:noFill/>
        </p:spPr>
      </p:pic>
      <p:pic>
        <p:nvPicPr>
          <p:cNvPr id="19461" name="Picture 5" descr="C:\Users\ZavVR\Desktop\Рабочий стол\документы по работе 2018 год\фото\9 мая 2019 года\IMG_40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3500438"/>
            <a:ext cx="3186108" cy="2124936"/>
          </a:xfrm>
          <a:prstGeom prst="rect">
            <a:avLst/>
          </a:prstGeom>
          <a:noFill/>
        </p:spPr>
      </p:pic>
      <p:pic>
        <p:nvPicPr>
          <p:cNvPr id="19462" name="Picture 6" descr="C:\Users\ZavVR\Desktop\i (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3429000"/>
            <a:ext cx="2751134" cy="2063351"/>
          </a:xfrm>
          <a:prstGeom prst="rect">
            <a:avLst/>
          </a:prstGeom>
          <a:noFill/>
        </p:spPr>
      </p:pic>
      <p:pic>
        <p:nvPicPr>
          <p:cNvPr id="19463" name="Picture 7" descr="C:\Users\ZavVR\Desktop\i (3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1071546"/>
            <a:ext cx="2393944" cy="1795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14290"/>
            <a:ext cx="7072362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СПОРТ И ЗДОРОВЫЙ ОБРАЗ ЖИЗНИ</a:t>
            </a:r>
            <a:endParaRPr lang="ru-RU" sz="32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0482" name="Picture 2" descr="E:\Ноутбук работа 2018 г\Ноутбук работа\Фото\фото легион\P_20170315_123104_1_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142984"/>
            <a:ext cx="2614604" cy="1470881"/>
          </a:xfrm>
          <a:prstGeom prst="rect">
            <a:avLst/>
          </a:prstGeom>
          <a:noFill/>
        </p:spPr>
      </p:pic>
      <p:pic>
        <p:nvPicPr>
          <p:cNvPr id="20484" name="Picture 4" descr="E:\Ноутбук работа 2018 г\Ноутбук работа\Фото\Фото Верхнекетская лыжна 2018 год\IMG_72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071810"/>
            <a:ext cx="2679696" cy="1787336"/>
          </a:xfrm>
          <a:prstGeom prst="rect">
            <a:avLst/>
          </a:prstGeom>
          <a:noFill/>
        </p:spPr>
      </p:pic>
      <p:pic>
        <p:nvPicPr>
          <p:cNvPr id="20485" name="Picture 5" descr="E:\Ноутбук работа 2018 г\Ноутбук работа\Фото\Фото Верхнекетская лыжна 2018 год\IMG_72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929198"/>
            <a:ext cx="2571768" cy="1715349"/>
          </a:xfrm>
          <a:prstGeom prst="rect">
            <a:avLst/>
          </a:prstGeom>
          <a:noFill/>
        </p:spPr>
      </p:pic>
      <p:pic>
        <p:nvPicPr>
          <p:cNvPr id="20486" name="Picture 6" descr="E:\Ноутбук работа 2018 г\Ноутбук работа\Фото\Смотр песни и строя 10. 05. 2017 год\IMG_16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3143248"/>
            <a:ext cx="3036991" cy="2025649"/>
          </a:xfrm>
          <a:prstGeom prst="rect">
            <a:avLst/>
          </a:prstGeom>
          <a:noFill/>
        </p:spPr>
      </p:pic>
      <p:pic>
        <p:nvPicPr>
          <p:cNvPr id="20487" name="Picture 7" descr="E:\Ноутбук работа 2018 г\Ноутбук работа\Фото\День Здоровья апрель 2017 год\IMG_091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643314"/>
            <a:ext cx="2714644" cy="2609408"/>
          </a:xfrm>
          <a:prstGeom prst="rect">
            <a:avLst/>
          </a:prstGeom>
          <a:noFill/>
        </p:spPr>
      </p:pic>
      <p:pic>
        <p:nvPicPr>
          <p:cNvPr id="20488" name="Picture 8" descr="C:\Users\ZavVR\Desktop\DSC_020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857232"/>
            <a:ext cx="3121025" cy="207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avVR\Desktop\html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8663" y="1547775"/>
            <a:ext cx="7965337" cy="5310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14290"/>
            <a:ext cx="7072362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ТВОРЧЕСТВО</a:t>
            </a:r>
            <a:endParaRPr lang="ru-RU" sz="32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1506" name="Picture 2" descr="C:\Users\ZavVR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3012265" cy="2008177"/>
          </a:xfrm>
          <a:prstGeom prst="rect">
            <a:avLst/>
          </a:prstGeom>
          <a:noFill/>
        </p:spPr>
      </p:pic>
      <p:pic>
        <p:nvPicPr>
          <p:cNvPr id="21507" name="Picture 3" descr="C:\Users\ZavVR\Desktop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429000"/>
            <a:ext cx="2870197" cy="2152648"/>
          </a:xfrm>
          <a:prstGeom prst="rect">
            <a:avLst/>
          </a:prstGeom>
          <a:noFill/>
        </p:spPr>
      </p:pic>
      <p:pic>
        <p:nvPicPr>
          <p:cNvPr id="21508" name="Picture 4" descr="C:\Users\ZavVR\Desktop\i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214422"/>
            <a:ext cx="2965448" cy="2224086"/>
          </a:xfrm>
          <a:prstGeom prst="rect">
            <a:avLst/>
          </a:prstGeom>
          <a:noFill/>
        </p:spPr>
      </p:pic>
      <p:pic>
        <p:nvPicPr>
          <p:cNvPr id="21509" name="Picture 5" descr="C:\Users\ZavVR\Desktop\i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3786190"/>
            <a:ext cx="2381266" cy="1785950"/>
          </a:xfrm>
          <a:prstGeom prst="rect">
            <a:avLst/>
          </a:prstGeom>
          <a:noFill/>
        </p:spPr>
      </p:pic>
      <p:pic>
        <p:nvPicPr>
          <p:cNvPr id="21510" name="Picture 6" descr="C:\Users\ZavVR\Desktop\i (1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3571876"/>
            <a:ext cx="2679696" cy="2009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330</Words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ZavVR</dc:creator>
  <cp:lastModifiedBy>Пользователь Windows</cp:lastModifiedBy>
  <cp:revision>8</cp:revision>
  <dcterms:created xsi:type="dcterms:W3CDTF">2020-04-26T09:20:40Z</dcterms:created>
  <dcterms:modified xsi:type="dcterms:W3CDTF">2020-04-26T10:35:55Z</dcterms:modified>
</cp:coreProperties>
</file>