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8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81665788_large_ru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98784"/>
            <a:ext cx="9396536" cy="70567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6264696" cy="12961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Дифференциация звуков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6400800" cy="1752600"/>
          </a:xfrm>
        </p:spPr>
        <p:txBody>
          <a:bodyPr>
            <a:norm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Р-Рь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Назови слова</a:t>
            </a:r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2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346230" cy="1832992"/>
          </a:xfrm>
          <a:prstGeom prst="rect">
            <a:avLst/>
          </a:prstGeom>
          <a:noFill/>
        </p:spPr>
      </p:pic>
      <p:pic>
        <p:nvPicPr>
          <p:cNvPr id="5" name="Picture 22" descr="зебра, фото, 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980728"/>
            <a:ext cx="2607859" cy="1824608"/>
          </a:xfrm>
          <a:prstGeom prst="rect">
            <a:avLst/>
          </a:prstGeom>
          <a:noFill/>
        </p:spPr>
      </p:pic>
      <p:pic>
        <p:nvPicPr>
          <p:cNvPr id="6" name="Picture 14" descr="сканирование0019"/>
          <p:cNvPicPr>
            <a:picLocks noChangeAspect="1" noChangeArrowheads="1"/>
          </p:cNvPicPr>
          <p:nvPr/>
        </p:nvPicPr>
        <p:blipFill>
          <a:blip r:embed="rId4" cstate="print"/>
          <a:srcRect l="3467" t="21687" r="6425" b="9639"/>
          <a:stretch>
            <a:fillRect/>
          </a:stretch>
        </p:blipFill>
        <p:spPr bwMode="auto">
          <a:xfrm>
            <a:off x="6407696" y="548680"/>
            <a:ext cx="2736304" cy="1834226"/>
          </a:xfrm>
          <a:prstGeom prst="rect">
            <a:avLst/>
          </a:prstGeom>
          <a:noFill/>
        </p:spPr>
      </p:pic>
      <p:pic>
        <p:nvPicPr>
          <p:cNvPr id="7" name="Picture 18" descr="домашняя корова, корова, фото, фотография"/>
          <p:cNvPicPr>
            <a:picLocks noChangeAspect="1" noChangeArrowheads="1"/>
          </p:cNvPicPr>
          <p:nvPr/>
        </p:nvPicPr>
        <p:blipFill>
          <a:blip r:embed="rId5" cstate="print"/>
          <a:srcRect l="41600" t="4167" r="1947"/>
          <a:stretch>
            <a:fillRect/>
          </a:stretch>
        </p:blipFill>
        <p:spPr bwMode="auto">
          <a:xfrm>
            <a:off x="251520" y="2636912"/>
            <a:ext cx="2411760" cy="1912775"/>
          </a:xfrm>
          <a:prstGeom prst="rect">
            <a:avLst/>
          </a:prstGeom>
          <a:noFill/>
        </p:spPr>
      </p:pic>
      <p:pic>
        <p:nvPicPr>
          <p:cNvPr id="9" name="Picture 50" descr="i?id=26499177&amp;tov=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2924944"/>
            <a:ext cx="2760078" cy="1944216"/>
          </a:xfrm>
          <a:prstGeom prst="rect">
            <a:avLst/>
          </a:prstGeom>
          <a:noFill/>
        </p:spPr>
      </p:pic>
      <p:pic>
        <p:nvPicPr>
          <p:cNvPr id="10" name="Picture 13" descr="сканирование0002"/>
          <p:cNvPicPr>
            <a:picLocks noChangeAspect="1" noChangeArrowheads="1"/>
          </p:cNvPicPr>
          <p:nvPr/>
        </p:nvPicPr>
        <p:blipFill>
          <a:blip r:embed="rId7" cstate="print"/>
          <a:srcRect t="14035" b="12280"/>
          <a:stretch>
            <a:fillRect/>
          </a:stretch>
        </p:blipFill>
        <p:spPr bwMode="auto">
          <a:xfrm>
            <a:off x="323528" y="4941168"/>
            <a:ext cx="2074683" cy="1772816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x_a336d0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5013176"/>
            <a:ext cx="2632707" cy="1618109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x_b992cf4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4581128"/>
            <a:ext cx="2579819" cy="2045518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02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2492896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На какой звук начинаются слова</a:t>
            </a:r>
            <a:endParaRPr lang="ru-RU" dirty="0"/>
          </a:p>
        </p:txBody>
      </p:sp>
      <p:pic>
        <p:nvPicPr>
          <p:cNvPr id="3074" name="Picture 2" descr="C:\Users\Пользователь\Desktop\Rainb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3017193" cy="3017193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x_b9a9a27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20688"/>
            <a:ext cx="2306762" cy="3173768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Hudson_river_from_bear_mountain_bri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10000"/>
            <a:ext cx="4064000" cy="3048000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825485731940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906733"/>
            <a:ext cx="1996058" cy="29512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Порыгай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тигр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Пользователь\Desktop\i355735265_13950_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429000"/>
            <a:ext cx="2381250" cy="2857500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i355735265_13950_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238125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2708920"/>
            <a:ext cx="68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321297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378904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429309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479715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537321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602128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магазине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Бабушка с внучкой пошли в магазин за овощами. Бабушка купила овощи со звуком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внучка со звуком </a:t>
            </a:r>
            <a:r>
              <a:rPr lang="ru-RU" sz="2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Рь</a:t>
            </a: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Посмотри на картинки и скажи, какие овощи купила бабушка, а какие внучка.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ользователь\Desktop\pomid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1872208" cy="1944429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Burk__nu_e____a__4cb76cd7f2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16832"/>
            <a:ext cx="3001963" cy="1798637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dish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437112"/>
            <a:ext cx="2814858" cy="2160240"/>
          </a:xfrm>
          <a:prstGeom prst="rect">
            <a:avLst/>
          </a:prstGeom>
          <a:noFill/>
        </p:spPr>
      </p:pic>
      <p:pic>
        <p:nvPicPr>
          <p:cNvPr id="5125" name="Picture 5" descr="C:\Users\Пользователь\Desktop\x_a336d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653136"/>
            <a:ext cx="3101343" cy="1906141"/>
          </a:xfrm>
          <a:prstGeom prst="rect">
            <a:avLst/>
          </a:prstGeom>
          <a:noFill/>
        </p:spPr>
      </p:pic>
      <p:pic>
        <p:nvPicPr>
          <p:cNvPr id="5126" name="Picture 6" descr="C:\Users\Пользователь\Desktop\s209427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700808"/>
            <a:ext cx="1633870" cy="24532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126876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помидо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119675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мо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err="1" smtClean="0">
                <a:solidFill>
                  <a:schemeClr val="bg1"/>
                </a:solidFill>
              </a:rPr>
              <a:t>ковь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80" y="119675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пе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err="1" smtClean="0">
                <a:solidFill>
                  <a:schemeClr val="bg1"/>
                </a:solidFill>
              </a:rPr>
              <a:t>ец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393305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едиска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20" y="407707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огу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ец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7" name="Picture 7" descr="C:\Users\Пользователь\Desktop\potat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797152"/>
            <a:ext cx="2329395" cy="174763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020272" y="422108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тофель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лишний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Пользователь\Desktop\su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2713955" cy="2713955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0_6fb60_7736a2ab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293096"/>
            <a:ext cx="2984431" cy="2342778"/>
          </a:xfrm>
          <a:prstGeom prst="rect">
            <a:avLst/>
          </a:prstGeom>
          <a:noFill/>
        </p:spPr>
      </p:pic>
      <p:pic>
        <p:nvPicPr>
          <p:cNvPr id="6148" name="Picture 4" descr="C:\Users\Пользователь\Desktop\ice-cre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12776"/>
            <a:ext cx="1617106" cy="2376264"/>
          </a:xfrm>
          <a:prstGeom prst="rect">
            <a:avLst/>
          </a:prstGeom>
          <a:noFill/>
        </p:spPr>
      </p:pic>
      <p:pic>
        <p:nvPicPr>
          <p:cNvPr id="6149" name="Picture 5" descr="C:\Users\Пользователь\Desktop\d156af6cb3253bb9ab15e913587542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077072"/>
            <a:ext cx="1583060" cy="25388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Дифференциация звуков</vt:lpstr>
      <vt:lpstr>Назови слова</vt:lpstr>
      <vt:lpstr>На какой звук начинаются слова</vt:lpstr>
      <vt:lpstr>Порыгай как тигр</vt:lpstr>
      <vt:lpstr>В магазине Бабушка с внучкой пошли в магазин за овощами. Бабушка купила овощи со звуком Р, а внучка со звуком Рь. Посмотри на картинки и скажи, какие овощи купила бабушка, а какие внучка.</vt:lpstr>
      <vt:lpstr>4 – й лишний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</dc:title>
  <dc:creator>Пользователь</dc:creator>
  <cp:lastModifiedBy>Админ</cp:lastModifiedBy>
  <cp:revision>16</cp:revision>
  <dcterms:created xsi:type="dcterms:W3CDTF">2012-12-09T12:04:53Z</dcterms:created>
  <dcterms:modified xsi:type="dcterms:W3CDTF">2020-04-28T15:38:43Z</dcterms:modified>
</cp:coreProperties>
</file>