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71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13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8783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050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9998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724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848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146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57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46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05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33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89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936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89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17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B111D-97D1-44C0-8EAC-EC192C063FD6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71DB34E-09BE-4EF8-B079-7754705C25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37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E83C41-6963-4E82-95E9-998E1857D8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3183" y="1493240"/>
            <a:ext cx="7189364" cy="1375795"/>
          </a:xfrm>
        </p:spPr>
        <p:txBody>
          <a:bodyPr/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будущего.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CF2520-114C-4D12-BF94-5BA5047069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2527" y="4907560"/>
            <a:ext cx="3523377" cy="1526796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Порываева Вера Викторовна</a:t>
            </a:r>
          </a:p>
          <a:p>
            <a:pPr algn="l">
              <a:spcBef>
                <a:spcPts val="0"/>
              </a:spcBef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 algn="l">
              <a:spcBef>
                <a:spcPts val="0"/>
              </a:spcBef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</a:t>
            </a:r>
          </a:p>
          <a:p>
            <a:pPr algn="l">
              <a:spcBef>
                <a:spcPts val="0"/>
              </a:spcBef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Новокузнецк</a:t>
            </a:r>
          </a:p>
          <a:p>
            <a:pPr algn="l">
              <a:spcBef>
                <a:spcPts val="0"/>
              </a:spcBef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- Кузбасс</a:t>
            </a:r>
          </a:p>
        </p:txBody>
      </p:sp>
    </p:spTree>
    <p:extLst>
      <p:ext uri="{BB962C8B-B14F-4D97-AF65-F5344CB8AC3E}">
        <p14:creationId xmlns:p14="http://schemas.microsoft.com/office/powerpoint/2010/main" val="899420335"/>
      </p:ext>
    </p:extLst>
  </p:cSld>
  <p:clrMapOvr>
    <a:masterClrMapping/>
  </p:clrMapOvr>
  <p:transition spd="slow"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F144645-EEF6-4716-BA12-975A880C7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865" y="1149902"/>
            <a:ext cx="6912747" cy="460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D1CED0-CA33-43DF-82B5-F5EAB188D16F}"/>
              </a:ext>
            </a:extLst>
          </p:cNvPr>
          <p:cNvSpPr txBox="1"/>
          <p:nvPr/>
        </p:nvSpPr>
        <p:spPr>
          <a:xfrm>
            <a:off x="7281197" y="503339"/>
            <a:ext cx="4667522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sz="1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 без машин</a:t>
            </a:r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Построить город, в котором можно будет обходиться без автомобилей – непростая задача. </a:t>
            </a:r>
          </a:p>
          <a:p>
            <a:pPr algn="ctr" fontAlgn="base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ее взялось правительство Китая, одобрив амбициозный проект населенного пункта под названием </a:t>
            </a:r>
            <a:r>
              <a:rPr lang="ru-RU" sz="1600" b="0" i="0" dirty="0" err="1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Great</a:t>
            </a:r>
            <a:r>
              <a:rPr lang="ru-RU" sz="1600" b="0" i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i="0" dirty="0" err="1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City</a:t>
            </a:r>
            <a:r>
              <a:rPr lang="ru-RU" sz="1600" b="0" i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«Великий город» представляет собой проект с нуля. Он строится в сельской местности невдалеке от Чэнду. Город будет рассчитан на 80 тысяч жителей, и любые передвижения по нему можно будет совершать пешком или на велосипеде без каких-либо сложностей.</a:t>
            </a:r>
          </a:p>
          <a:p>
            <a:pPr algn="ctr" fontAlgn="base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добираться в любую точку города поможет его уникальная проектировка – жилой центр будет расположен в самом центре </a:t>
            </a:r>
            <a:r>
              <a:rPr lang="ru-RU" sz="16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Great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City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а дороги, офисные и административные здания – вокруг него. Таким образом, чтобы добраться пешком от центра до внешнего кольца из парков, необходимо будет потратить не более 10 минут.</a:t>
            </a:r>
          </a:p>
          <a:p>
            <a:pPr algn="ctr" fontAlgn="base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проекту, китайский город будущего будет потреблять на 58% меньше воды и на 48% меньше электроэнергии. При этом количество отходов в нем будет ниже на 89%, чем в городах схожего размера.</a:t>
            </a:r>
          </a:p>
          <a:p>
            <a:pPr algn="ctr" fontAlgn="base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45F476BA-DD4A-44D0-A208-72A800DEE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281" y="1030572"/>
            <a:ext cx="7040681" cy="512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B19622-FFE6-4712-B333-59F555B36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281" y="753881"/>
            <a:ext cx="7040682" cy="539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45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0">
        <p14:switch dir="r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F36A514-4DD8-42B3-9714-FD0300646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781" y="1101159"/>
            <a:ext cx="6897305" cy="465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E953101-9856-4432-9CFA-F5925488D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251" y="1101159"/>
            <a:ext cx="7146016" cy="491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1B5F7D2-E04D-4020-95AB-F081F83E6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082" y="786603"/>
            <a:ext cx="7259120" cy="554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3F3201-1E57-4CE0-AD21-D800871DDB3B}"/>
              </a:ext>
            </a:extLst>
          </p:cNvPr>
          <p:cNvSpPr txBox="1"/>
          <p:nvPr/>
        </p:nvSpPr>
        <p:spPr>
          <a:xfrm>
            <a:off x="7541703" y="318782"/>
            <a:ext cx="4331515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 без выбросов углерода</a:t>
            </a:r>
          </a:p>
          <a:p>
            <a:pPr algn="ctr" fontAlgn="base"/>
            <a:endParaRPr lang="ru-RU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0" i="0" dirty="0" err="1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Масдар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уже сегодня строится с нуля в центре пустыни недалеко от Абу-Даби. </a:t>
            </a:r>
          </a:p>
          <a:p>
            <a:pPr algn="ctr" fontAlgn="base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особенностью города станет его полная независимость от традиционных источников энергии. 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нефти, газа и угля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Масдар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будет получать энергию от солнца, ветра и геотермальных источников. 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</a:t>
            </a:r>
            <a:r>
              <a:rPr lang="ru-RU" b="0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станет первым городом с нулевыми выбросами углерод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</a:p>
          <a:p>
            <a:pPr algn="ctr" fontAlgn="base"/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городе будущего особое место будет уделено скоростному общественному транспорту, исполинские «подсолнухи» будут укрывать улицы от дневного зноя, а накопленная ими энергия будет использоваться лишь в ночное время.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4465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0">
        <p14:switch dir="r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5087A9D5-D30E-4A6F-9D31-6AA5B3477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170" y="944612"/>
            <a:ext cx="6316911" cy="449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F25BA0D-E6A3-4E5B-83CA-3C2F3E11F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169" y="944612"/>
            <a:ext cx="6316911" cy="4499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1BE53F-571E-4029-9455-2E9645F57E29}"/>
              </a:ext>
            </a:extLst>
          </p:cNvPr>
          <p:cNvSpPr txBox="1"/>
          <p:nvPr/>
        </p:nvSpPr>
        <p:spPr>
          <a:xfrm>
            <a:off x="6795081" y="360727"/>
            <a:ext cx="5134064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b="0" i="0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город в пустыне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Дубай – еще один город из Объединенных Арабских Эмиратов, который сможет полностью соответствовать требованиям к городу будущего. Специалисты компании</a:t>
            </a:r>
          </a:p>
          <a:p>
            <a:pPr algn="ctr" fontAlgn="base"/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Baharash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Architecture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создали проект, в котором использовали главные мировые достижения в эко-строительстве.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Важнейшими для «зеленого» города будущего они находят принципы экологии и простоту социального взаимодействия жителей.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Их проект включает в себя 550 комфортабельных вилл, учебных заведений и органических ферм, энергию для которых будут вырабатывать 200 квадратных километров солнечных панелей.</a:t>
            </a:r>
          </a:p>
          <a:p>
            <a:pPr algn="ctr" fontAlgn="base"/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0" i="0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Солнечные батареи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смогут давать городу половину от его потребностей, а использование экологически чистого общественного транспорта позволит компенсировать оставшуюся часть выбросов углерода.</a:t>
            </a:r>
          </a:p>
        </p:txBody>
      </p:sp>
    </p:spTree>
    <p:extLst>
      <p:ext uri="{BB962C8B-B14F-4D97-AF65-F5344CB8AC3E}">
        <p14:creationId xmlns:p14="http://schemas.microsoft.com/office/powerpoint/2010/main" val="358697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0">
        <p14:switch dir="r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Города будущего: 11 уникальных проектов">
            <a:extLst>
              <a:ext uri="{FF2B5EF4-FFF2-40B4-BE49-F238E27FC236}">
                <a16:creationId xmlns:a16="http://schemas.microsoft.com/office/drawing/2014/main" id="{F1C3573E-C7B9-4ECA-B7CD-478C6A8D2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449" y="759310"/>
            <a:ext cx="7644683" cy="508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73CF92-4256-4320-B4E1-FD20A088BD8A}"/>
              </a:ext>
            </a:extLst>
          </p:cNvPr>
          <p:cNvSpPr txBox="1"/>
          <p:nvPr/>
        </p:nvSpPr>
        <p:spPr>
          <a:xfrm>
            <a:off x="8204433" y="604007"/>
            <a:ext cx="376665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b="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Вертикальный город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John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Wardle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Architects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предположили, каким может стать австралийский 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Мельбурн через 100 лет. 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Их проект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Multiplicity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(«Множественность») демонстрирует огромный мегаполис, растущий не вширь, 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вниз и вверх.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перемещения по Мельбурну будущего будут использоваться подземные и воздушные трассы, а над всем городом будет создана общая прозрачная «крыша», которая будет использоваться для выращивания пищи, сбора воды и солнечной энергии.</a:t>
            </a:r>
          </a:p>
        </p:txBody>
      </p:sp>
    </p:spTree>
    <p:extLst>
      <p:ext uri="{BB962C8B-B14F-4D97-AF65-F5344CB8AC3E}">
        <p14:creationId xmlns:p14="http://schemas.microsoft.com/office/powerpoint/2010/main" val="189167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0">
        <p14:switch dir="r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962CC41B-D661-43AB-B7C3-03C212FF3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219" y="917984"/>
            <a:ext cx="6686089" cy="497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A1AF61-919E-45F0-8837-41F5F0FDF936}"/>
              </a:ext>
            </a:extLst>
          </p:cNvPr>
          <p:cNvSpPr txBox="1"/>
          <p:nvPr/>
        </p:nvSpPr>
        <p:spPr>
          <a:xfrm>
            <a:off x="7373923" y="864066"/>
            <a:ext cx="436227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 из камешков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Черпая свои идеи из природных форм, бельгийский архитектор Винсент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Каллебо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предложил проект города будущего для еще одного китайского города –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Шэнчьженя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здание, согласно задумке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Каллебо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будет выглядеть как пирамидка из морских камешков, поставленных друг на друга. Архитектор подчеркивает, что такой дизайн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наполнит город позитивной энергетикой и позволит оборудовать сады и огороды непосредственно в жилых башнях. </a:t>
            </a:r>
          </a:p>
          <a:p>
            <a:pPr algn="ctr" fontAlgn="base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«пирамидки из камешков» будут иметь ветрогенераторы и солнечные батареи, а высокая плотность квартир и домов уменьшит роль автотранспорта.</a:t>
            </a:r>
          </a:p>
        </p:txBody>
      </p:sp>
    </p:spTree>
    <p:extLst>
      <p:ext uri="{BB962C8B-B14F-4D97-AF65-F5344CB8AC3E}">
        <p14:creationId xmlns:p14="http://schemas.microsoft.com/office/powerpoint/2010/main" val="302294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0">
        <p14:switch dir="r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Гаити — плавучий город будущего">
            <a:extLst>
              <a:ext uri="{FF2B5EF4-FFF2-40B4-BE49-F238E27FC236}">
                <a16:creationId xmlns:a16="http://schemas.microsoft.com/office/drawing/2014/main" id="{6A51C99F-9E39-488D-902A-2981B46C7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964" y="1029049"/>
            <a:ext cx="6585008" cy="459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08B942-7226-4BDF-ACBD-1DB0ABF9FEAE}"/>
              </a:ext>
            </a:extLst>
          </p:cNvPr>
          <p:cNvSpPr txBox="1"/>
          <p:nvPr/>
        </p:nvSpPr>
        <p:spPr>
          <a:xfrm>
            <a:off x="6878972" y="587229"/>
            <a:ext cx="515084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b="0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Гаити — плавучий город будущего. </a:t>
            </a:r>
          </a:p>
          <a:p>
            <a:pPr algn="ctr" fontAlgn="base"/>
            <a:endParaRPr lang="ru-RU" b="0" i="0" dirty="0"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0" i="0" dirty="0">
                <a:solidFill>
                  <a:srgbClr val="2828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Архитектор Э. Кевин </a:t>
            </a:r>
            <a:r>
              <a:rPr lang="ru-RU" b="0" i="0" dirty="0" err="1">
                <a:solidFill>
                  <a:srgbClr val="2828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Шопфер</a:t>
            </a:r>
            <a:r>
              <a:rPr lang="ru-RU" b="0" i="0" dirty="0">
                <a:solidFill>
                  <a:srgbClr val="2828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разработал проект города, размещенного прямо на воде. </a:t>
            </a:r>
          </a:p>
          <a:p>
            <a:pPr algn="ctr" fontAlgn="base"/>
            <a:endParaRPr lang="ru-RU" b="0" i="0" dirty="0">
              <a:solidFill>
                <a:srgbClr val="28282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0" i="0" dirty="0">
                <a:solidFill>
                  <a:srgbClr val="2828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рассчитан на 30 тысяч жителей, а его диаметр составляет 3 км. </a:t>
            </a:r>
          </a:p>
          <a:p>
            <a:pPr algn="ctr" fontAlgn="base"/>
            <a:r>
              <a:rPr lang="ru-RU" b="0" i="0" dirty="0">
                <a:solidFill>
                  <a:srgbClr val="2828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будет развито сельское хозяйство и легкая промышленность.</a:t>
            </a:r>
          </a:p>
          <a:p>
            <a:pPr algn="ctr" fontAlgn="base"/>
            <a:r>
              <a:rPr lang="ru-RU" b="0" i="0" dirty="0">
                <a:solidFill>
                  <a:srgbClr val="2828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base"/>
            <a:r>
              <a:rPr lang="ru-RU" b="0" i="0" dirty="0">
                <a:solidFill>
                  <a:srgbClr val="2828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включает 4 плавающих модуля, которые соединяются между собой системой каналов. Плавучий город способен выдерживать самые опасные природные явления.</a:t>
            </a:r>
            <a:br>
              <a:rPr lang="ru-RU" b="0" i="0" dirty="0">
                <a:solidFill>
                  <a:srgbClr val="2828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0" i="0" dirty="0">
              <a:solidFill>
                <a:srgbClr val="28282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br>
              <a:rPr lang="ru-RU" b="0" i="0" dirty="0">
                <a:solidFill>
                  <a:srgbClr val="28282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96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5000">
        <p14:switch dir="r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46BC6C-5DD8-47F8-B0EA-0DC87A9B7348}"/>
              </a:ext>
            </a:extLst>
          </p:cNvPr>
          <p:cNvSpPr txBox="1"/>
          <p:nvPr/>
        </p:nvSpPr>
        <p:spPr>
          <a:xfrm>
            <a:off x="4815281" y="583338"/>
            <a:ext cx="52347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</a:p>
          <a:p>
            <a:pPr algn="ctr" fontAlgn="base"/>
            <a:endParaRPr lang="ru-RU" b="0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рассмотрели несколько вариантов проектов городов будущего</a:t>
            </a:r>
            <a:endParaRPr lang="ru-RU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b="0" i="0" dirty="0"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каким вы видите Новокузнецк в будущем.</a:t>
            </a:r>
          </a:p>
          <a:p>
            <a:pPr algn="ctr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свой вариант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</a:p>
          <a:p>
            <a:pPr algn="ctr" fontAlgn="base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и описание)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00B09-1E4B-4821-ABC7-9FB936689BD3}"/>
              </a:ext>
            </a:extLst>
          </p:cNvPr>
          <p:cNvSpPr txBox="1"/>
          <p:nvPr/>
        </p:nvSpPr>
        <p:spPr>
          <a:xfrm>
            <a:off x="3112316" y="4197988"/>
            <a:ext cx="47901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lang="ru-RU" sz="36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асибо за работу.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59C57F-2CF3-4FCA-8CD2-DC01F82DD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48" y="166408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58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148</TotalTime>
  <Words>654</Words>
  <Application>Microsoft Office PowerPoint</Application>
  <PresentationFormat>Широкоэкранный</PresentationFormat>
  <Paragraphs>58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Города будущего.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Города будущего.</dc:title>
  <dc:creator>алинка порываева</dc:creator>
  <cp:lastModifiedBy>алинка порываева</cp:lastModifiedBy>
  <cp:revision>5</cp:revision>
  <dcterms:created xsi:type="dcterms:W3CDTF">2020-04-29T12:36:55Z</dcterms:created>
  <dcterms:modified xsi:type="dcterms:W3CDTF">2020-04-29T15:16:54Z</dcterms:modified>
</cp:coreProperties>
</file>