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4" r:id="rId3"/>
    <p:sldId id="296" r:id="rId4"/>
    <p:sldId id="297" r:id="rId5"/>
    <p:sldId id="298" r:id="rId6"/>
    <p:sldId id="301" r:id="rId7"/>
    <p:sldId id="299" r:id="rId8"/>
    <p:sldId id="303" r:id="rId9"/>
    <p:sldId id="30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линка порываева" initials="ап" lastIdx="1" clrIdx="0">
    <p:extLst>
      <p:ext uri="{19B8F6BF-5375-455C-9EA6-DF929625EA0E}">
        <p15:presenceInfo xmlns:p15="http://schemas.microsoft.com/office/powerpoint/2012/main" userId="b71cb7f8ba69e8a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5EFEC8E-EEC0-432C-986A-C16F9CEE37D9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2702977-99F4-4688-A072-86C66A17A1AD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40788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FEC8E-EEC0-432C-986A-C16F9CEE37D9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2977-99F4-4688-A072-86C66A17A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514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FEC8E-EEC0-432C-986A-C16F9CEE37D9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2977-99F4-4688-A072-86C66A17A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814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FEC8E-EEC0-432C-986A-C16F9CEE37D9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2977-99F4-4688-A072-86C66A17A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837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5EFEC8E-EEC0-432C-986A-C16F9CEE37D9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2702977-99F4-4688-A072-86C66A17A1AD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2710982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FEC8E-EEC0-432C-986A-C16F9CEE37D9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2977-99F4-4688-A072-86C66A17A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84092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FEC8E-EEC0-432C-986A-C16F9CEE37D9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2977-99F4-4688-A072-86C66A17A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1557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FEC8E-EEC0-432C-986A-C16F9CEE37D9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2977-99F4-4688-A072-86C66A17A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665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FEC8E-EEC0-432C-986A-C16F9CEE37D9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02977-99F4-4688-A072-86C66A17A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347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C5EFEC8E-EEC0-432C-986A-C16F9CEE37D9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A2702977-99F4-4688-A072-86C66A17A1A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985492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C5EFEC8E-EEC0-432C-986A-C16F9CEE37D9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A2702977-99F4-4688-A072-86C66A17A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503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5EFEC8E-EEC0-432C-986A-C16F9CEE37D9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2702977-99F4-4688-A072-86C66A17A1A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365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73AECD97-688D-4AE7-9838-6166202007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CB9D2D-0AAC-447D-8329-7618C58E68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16251" y="1231506"/>
            <a:ext cx="6338958" cy="4394988"/>
          </a:xfrm>
        </p:spPr>
        <p:txBody>
          <a:bodyPr>
            <a:normAutofit/>
          </a:bodyPr>
          <a:lstStyle/>
          <a:p>
            <a:r>
              <a:rPr lang="ru-RU" sz="6000" dirty="0"/>
              <a:t>Животные и растения</a:t>
            </a:r>
            <a:br>
              <a:rPr lang="ru-RU" sz="6600" dirty="0"/>
            </a:br>
            <a:r>
              <a:rPr lang="ru-RU" sz="4000" dirty="0"/>
              <a:t>(Ребусы)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047FB3A-C0F9-4DD9-A4E0-B203F96AA2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272784" cy="6858000"/>
          </a:xfrm>
          <a:custGeom>
            <a:avLst/>
            <a:gdLst>
              <a:gd name="connsiteX0" fmla="*/ 0 w 4272784"/>
              <a:gd name="connsiteY0" fmla="*/ 0 h 6858000"/>
              <a:gd name="connsiteX1" fmla="*/ 4082989 w 4272784"/>
              <a:gd name="connsiteY1" fmla="*/ 0 h 6858000"/>
              <a:gd name="connsiteX2" fmla="*/ 4088029 w 4272784"/>
              <a:gd name="connsiteY2" fmla="*/ 66675 h 6858000"/>
              <a:gd name="connsiteX3" fmla="*/ 4096426 w 4272784"/>
              <a:gd name="connsiteY3" fmla="*/ 122237 h 6858000"/>
              <a:gd name="connsiteX4" fmla="*/ 4106504 w 4272784"/>
              <a:gd name="connsiteY4" fmla="*/ 174625 h 6858000"/>
              <a:gd name="connsiteX5" fmla="*/ 4123300 w 4272784"/>
              <a:gd name="connsiteY5" fmla="*/ 217487 h 6858000"/>
              <a:gd name="connsiteX6" fmla="*/ 4140096 w 4272784"/>
              <a:gd name="connsiteY6" fmla="*/ 260350 h 6858000"/>
              <a:gd name="connsiteX7" fmla="*/ 4160251 w 4272784"/>
              <a:gd name="connsiteY7" fmla="*/ 296862 h 6858000"/>
              <a:gd name="connsiteX8" fmla="*/ 4180406 w 4272784"/>
              <a:gd name="connsiteY8" fmla="*/ 334962 h 6858000"/>
              <a:gd name="connsiteX9" fmla="*/ 4198882 w 4272784"/>
              <a:gd name="connsiteY9" fmla="*/ 369887 h 6858000"/>
              <a:gd name="connsiteX10" fmla="*/ 4217357 w 4272784"/>
              <a:gd name="connsiteY10" fmla="*/ 409575 h 6858000"/>
              <a:gd name="connsiteX11" fmla="*/ 4234153 w 4272784"/>
              <a:gd name="connsiteY11" fmla="*/ 450850 h 6858000"/>
              <a:gd name="connsiteX12" fmla="*/ 4249270 w 4272784"/>
              <a:gd name="connsiteY12" fmla="*/ 496887 h 6858000"/>
              <a:gd name="connsiteX13" fmla="*/ 4261027 w 4272784"/>
              <a:gd name="connsiteY13" fmla="*/ 546100 h 6858000"/>
              <a:gd name="connsiteX14" fmla="*/ 4269425 w 4272784"/>
              <a:gd name="connsiteY14" fmla="*/ 606425 h 6858000"/>
              <a:gd name="connsiteX15" fmla="*/ 4272784 w 4272784"/>
              <a:gd name="connsiteY15" fmla="*/ 673100 h 6858000"/>
              <a:gd name="connsiteX16" fmla="*/ 4269425 w 4272784"/>
              <a:gd name="connsiteY16" fmla="*/ 744537 h 6858000"/>
              <a:gd name="connsiteX17" fmla="*/ 4261027 w 4272784"/>
              <a:gd name="connsiteY17" fmla="*/ 801687 h 6858000"/>
              <a:gd name="connsiteX18" fmla="*/ 4249270 w 4272784"/>
              <a:gd name="connsiteY18" fmla="*/ 854075 h 6858000"/>
              <a:gd name="connsiteX19" fmla="*/ 4234153 w 4272784"/>
              <a:gd name="connsiteY19" fmla="*/ 901700 h 6858000"/>
              <a:gd name="connsiteX20" fmla="*/ 4217357 w 4272784"/>
              <a:gd name="connsiteY20" fmla="*/ 942975 h 6858000"/>
              <a:gd name="connsiteX21" fmla="*/ 4197202 w 4272784"/>
              <a:gd name="connsiteY21" fmla="*/ 981075 h 6858000"/>
              <a:gd name="connsiteX22" fmla="*/ 4177047 w 4272784"/>
              <a:gd name="connsiteY22" fmla="*/ 1017587 h 6858000"/>
              <a:gd name="connsiteX23" fmla="*/ 4156892 w 4272784"/>
              <a:gd name="connsiteY23" fmla="*/ 1055687 h 6858000"/>
              <a:gd name="connsiteX24" fmla="*/ 4138416 w 4272784"/>
              <a:gd name="connsiteY24" fmla="*/ 1095375 h 6858000"/>
              <a:gd name="connsiteX25" fmla="*/ 4119940 w 4272784"/>
              <a:gd name="connsiteY25" fmla="*/ 1136650 h 6858000"/>
              <a:gd name="connsiteX26" fmla="*/ 4104825 w 4272784"/>
              <a:gd name="connsiteY26" fmla="*/ 1182687 h 6858000"/>
              <a:gd name="connsiteX27" fmla="*/ 4094747 w 4272784"/>
              <a:gd name="connsiteY27" fmla="*/ 1235075 h 6858000"/>
              <a:gd name="connsiteX28" fmla="*/ 4084669 w 4272784"/>
              <a:gd name="connsiteY28" fmla="*/ 1295400 h 6858000"/>
              <a:gd name="connsiteX29" fmla="*/ 4082989 w 4272784"/>
              <a:gd name="connsiteY29" fmla="*/ 1363662 h 6858000"/>
              <a:gd name="connsiteX30" fmla="*/ 4084669 w 4272784"/>
              <a:gd name="connsiteY30" fmla="*/ 1431925 h 6858000"/>
              <a:gd name="connsiteX31" fmla="*/ 4094747 w 4272784"/>
              <a:gd name="connsiteY31" fmla="*/ 1492250 h 6858000"/>
              <a:gd name="connsiteX32" fmla="*/ 4104825 w 4272784"/>
              <a:gd name="connsiteY32" fmla="*/ 1544637 h 6858000"/>
              <a:gd name="connsiteX33" fmla="*/ 4119940 w 4272784"/>
              <a:gd name="connsiteY33" fmla="*/ 1589087 h 6858000"/>
              <a:gd name="connsiteX34" fmla="*/ 4138416 w 4272784"/>
              <a:gd name="connsiteY34" fmla="*/ 1631950 h 6858000"/>
              <a:gd name="connsiteX35" fmla="*/ 4156892 w 4272784"/>
              <a:gd name="connsiteY35" fmla="*/ 1671637 h 6858000"/>
              <a:gd name="connsiteX36" fmla="*/ 4177047 w 4272784"/>
              <a:gd name="connsiteY36" fmla="*/ 1708150 h 6858000"/>
              <a:gd name="connsiteX37" fmla="*/ 4197202 w 4272784"/>
              <a:gd name="connsiteY37" fmla="*/ 1743075 h 6858000"/>
              <a:gd name="connsiteX38" fmla="*/ 4217357 w 4272784"/>
              <a:gd name="connsiteY38" fmla="*/ 1782762 h 6858000"/>
              <a:gd name="connsiteX39" fmla="*/ 4234153 w 4272784"/>
              <a:gd name="connsiteY39" fmla="*/ 1824037 h 6858000"/>
              <a:gd name="connsiteX40" fmla="*/ 4249270 w 4272784"/>
              <a:gd name="connsiteY40" fmla="*/ 1870075 h 6858000"/>
              <a:gd name="connsiteX41" fmla="*/ 4261027 w 4272784"/>
              <a:gd name="connsiteY41" fmla="*/ 1922462 h 6858000"/>
              <a:gd name="connsiteX42" fmla="*/ 4269425 w 4272784"/>
              <a:gd name="connsiteY42" fmla="*/ 1982787 h 6858000"/>
              <a:gd name="connsiteX43" fmla="*/ 4272784 w 4272784"/>
              <a:gd name="connsiteY43" fmla="*/ 2051050 h 6858000"/>
              <a:gd name="connsiteX44" fmla="*/ 4269425 w 4272784"/>
              <a:gd name="connsiteY44" fmla="*/ 2119312 h 6858000"/>
              <a:gd name="connsiteX45" fmla="*/ 4261027 w 4272784"/>
              <a:gd name="connsiteY45" fmla="*/ 2179637 h 6858000"/>
              <a:gd name="connsiteX46" fmla="*/ 4249270 w 4272784"/>
              <a:gd name="connsiteY46" fmla="*/ 2232025 h 6858000"/>
              <a:gd name="connsiteX47" fmla="*/ 4234153 w 4272784"/>
              <a:gd name="connsiteY47" fmla="*/ 2278062 h 6858000"/>
              <a:gd name="connsiteX48" fmla="*/ 4217357 w 4272784"/>
              <a:gd name="connsiteY48" fmla="*/ 2319337 h 6858000"/>
              <a:gd name="connsiteX49" fmla="*/ 4197202 w 4272784"/>
              <a:gd name="connsiteY49" fmla="*/ 2359025 h 6858000"/>
              <a:gd name="connsiteX50" fmla="*/ 4177047 w 4272784"/>
              <a:gd name="connsiteY50" fmla="*/ 2395537 h 6858000"/>
              <a:gd name="connsiteX51" fmla="*/ 4156892 w 4272784"/>
              <a:gd name="connsiteY51" fmla="*/ 2433637 h 6858000"/>
              <a:gd name="connsiteX52" fmla="*/ 4138416 w 4272784"/>
              <a:gd name="connsiteY52" fmla="*/ 2471737 h 6858000"/>
              <a:gd name="connsiteX53" fmla="*/ 4119940 w 4272784"/>
              <a:gd name="connsiteY53" fmla="*/ 2513012 h 6858000"/>
              <a:gd name="connsiteX54" fmla="*/ 4104825 w 4272784"/>
              <a:gd name="connsiteY54" fmla="*/ 2560637 h 6858000"/>
              <a:gd name="connsiteX55" fmla="*/ 4094747 w 4272784"/>
              <a:gd name="connsiteY55" fmla="*/ 2613025 h 6858000"/>
              <a:gd name="connsiteX56" fmla="*/ 4084669 w 4272784"/>
              <a:gd name="connsiteY56" fmla="*/ 2671762 h 6858000"/>
              <a:gd name="connsiteX57" fmla="*/ 4082989 w 4272784"/>
              <a:gd name="connsiteY57" fmla="*/ 2741612 h 6858000"/>
              <a:gd name="connsiteX58" fmla="*/ 4084669 w 4272784"/>
              <a:gd name="connsiteY58" fmla="*/ 2809875 h 6858000"/>
              <a:gd name="connsiteX59" fmla="*/ 4094747 w 4272784"/>
              <a:gd name="connsiteY59" fmla="*/ 2868612 h 6858000"/>
              <a:gd name="connsiteX60" fmla="*/ 4104825 w 4272784"/>
              <a:gd name="connsiteY60" fmla="*/ 2922587 h 6858000"/>
              <a:gd name="connsiteX61" fmla="*/ 4119940 w 4272784"/>
              <a:gd name="connsiteY61" fmla="*/ 2967037 h 6858000"/>
              <a:gd name="connsiteX62" fmla="*/ 4138416 w 4272784"/>
              <a:gd name="connsiteY62" fmla="*/ 3009900 h 6858000"/>
              <a:gd name="connsiteX63" fmla="*/ 4156892 w 4272784"/>
              <a:gd name="connsiteY63" fmla="*/ 3046412 h 6858000"/>
              <a:gd name="connsiteX64" fmla="*/ 4177047 w 4272784"/>
              <a:gd name="connsiteY64" fmla="*/ 3084512 h 6858000"/>
              <a:gd name="connsiteX65" fmla="*/ 4197202 w 4272784"/>
              <a:gd name="connsiteY65" fmla="*/ 3121025 h 6858000"/>
              <a:gd name="connsiteX66" fmla="*/ 4217357 w 4272784"/>
              <a:gd name="connsiteY66" fmla="*/ 3160712 h 6858000"/>
              <a:gd name="connsiteX67" fmla="*/ 4234153 w 4272784"/>
              <a:gd name="connsiteY67" fmla="*/ 3201987 h 6858000"/>
              <a:gd name="connsiteX68" fmla="*/ 4249270 w 4272784"/>
              <a:gd name="connsiteY68" fmla="*/ 3248025 h 6858000"/>
              <a:gd name="connsiteX69" fmla="*/ 4261027 w 4272784"/>
              <a:gd name="connsiteY69" fmla="*/ 3300412 h 6858000"/>
              <a:gd name="connsiteX70" fmla="*/ 4269425 w 4272784"/>
              <a:gd name="connsiteY70" fmla="*/ 3360737 h 6858000"/>
              <a:gd name="connsiteX71" fmla="*/ 4272784 w 4272784"/>
              <a:gd name="connsiteY71" fmla="*/ 3427412 h 6858000"/>
              <a:gd name="connsiteX72" fmla="*/ 4269425 w 4272784"/>
              <a:gd name="connsiteY72" fmla="*/ 3497262 h 6858000"/>
              <a:gd name="connsiteX73" fmla="*/ 4261027 w 4272784"/>
              <a:gd name="connsiteY73" fmla="*/ 3557587 h 6858000"/>
              <a:gd name="connsiteX74" fmla="*/ 4249270 w 4272784"/>
              <a:gd name="connsiteY74" fmla="*/ 3609975 h 6858000"/>
              <a:gd name="connsiteX75" fmla="*/ 4234153 w 4272784"/>
              <a:gd name="connsiteY75" fmla="*/ 3656012 h 6858000"/>
              <a:gd name="connsiteX76" fmla="*/ 4217357 w 4272784"/>
              <a:gd name="connsiteY76" fmla="*/ 3697287 h 6858000"/>
              <a:gd name="connsiteX77" fmla="*/ 4197202 w 4272784"/>
              <a:gd name="connsiteY77" fmla="*/ 3736975 h 6858000"/>
              <a:gd name="connsiteX78" fmla="*/ 4156892 w 4272784"/>
              <a:gd name="connsiteY78" fmla="*/ 3811587 h 6858000"/>
              <a:gd name="connsiteX79" fmla="*/ 4138416 w 4272784"/>
              <a:gd name="connsiteY79" fmla="*/ 3848100 h 6858000"/>
              <a:gd name="connsiteX80" fmla="*/ 4119940 w 4272784"/>
              <a:gd name="connsiteY80" fmla="*/ 3890962 h 6858000"/>
              <a:gd name="connsiteX81" fmla="*/ 4104825 w 4272784"/>
              <a:gd name="connsiteY81" fmla="*/ 3935412 h 6858000"/>
              <a:gd name="connsiteX82" fmla="*/ 4094747 w 4272784"/>
              <a:gd name="connsiteY82" fmla="*/ 3987800 h 6858000"/>
              <a:gd name="connsiteX83" fmla="*/ 4084669 w 4272784"/>
              <a:gd name="connsiteY83" fmla="*/ 4048125 h 6858000"/>
              <a:gd name="connsiteX84" fmla="*/ 4082989 w 4272784"/>
              <a:gd name="connsiteY84" fmla="*/ 4116387 h 6858000"/>
              <a:gd name="connsiteX85" fmla="*/ 4084669 w 4272784"/>
              <a:gd name="connsiteY85" fmla="*/ 4186237 h 6858000"/>
              <a:gd name="connsiteX86" fmla="*/ 4094747 w 4272784"/>
              <a:gd name="connsiteY86" fmla="*/ 4244975 h 6858000"/>
              <a:gd name="connsiteX87" fmla="*/ 4104825 w 4272784"/>
              <a:gd name="connsiteY87" fmla="*/ 4297362 h 6858000"/>
              <a:gd name="connsiteX88" fmla="*/ 4119940 w 4272784"/>
              <a:gd name="connsiteY88" fmla="*/ 4343400 h 6858000"/>
              <a:gd name="connsiteX89" fmla="*/ 4138416 w 4272784"/>
              <a:gd name="connsiteY89" fmla="*/ 4386262 h 6858000"/>
              <a:gd name="connsiteX90" fmla="*/ 4156892 w 4272784"/>
              <a:gd name="connsiteY90" fmla="*/ 4424362 h 6858000"/>
              <a:gd name="connsiteX91" fmla="*/ 4197202 w 4272784"/>
              <a:gd name="connsiteY91" fmla="*/ 4498975 h 6858000"/>
              <a:gd name="connsiteX92" fmla="*/ 4217357 w 4272784"/>
              <a:gd name="connsiteY92" fmla="*/ 4537075 h 6858000"/>
              <a:gd name="connsiteX93" fmla="*/ 4234153 w 4272784"/>
              <a:gd name="connsiteY93" fmla="*/ 4579937 h 6858000"/>
              <a:gd name="connsiteX94" fmla="*/ 4249270 w 4272784"/>
              <a:gd name="connsiteY94" fmla="*/ 4625975 h 6858000"/>
              <a:gd name="connsiteX95" fmla="*/ 4261027 w 4272784"/>
              <a:gd name="connsiteY95" fmla="*/ 4678362 h 6858000"/>
              <a:gd name="connsiteX96" fmla="*/ 4269425 w 4272784"/>
              <a:gd name="connsiteY96" fmla="*/ 4738687 h 6858000"/>
              <a:gd name="connsiteX97" fmla="*/ 4272784 w 4272784"/>
              <a:gd name="connsiteY97" fmla="*/ 4806950 h 6858000"/>
              <a:gd name="connsiteX98" fmla="*/ 4269425 w 4272784"/>
              <a:gd name="connsiteY98" fmla="*/ 4875212 h 6858000"/>
              <a:gd name="connsiteX99" fmla="*/ 4261027 w 4272784"/>
              <a:gd name="connsiteY99" fmla="*/ 4935537 h 6858000"/>
              <a:gd name="connsiteX100" fmla="*/ 4249270 w 4272784"/>
              <a:gd name="connsiteY100" fmla="*/ 4987925 h 6858000"/>
              <a:gd name="connsiteX101" fmla="*/ 4234153 w 4272784"/>
              <a:gd name="connsiteY101" fmla="*/ 5033962 h 6858000"/>
              <a:gd name="connsiteX102" fmla="*/ 4217357 w 4272784"/>
              <a:gd name="connsiteY102" fmla="*/ 5075237 h 6858000"/>
              <a:gd name="connsiteX103" fmla="*/ 4197202 w 4272784"/>
              <a:gd name="connsiteY103" fmla="*/ 5114925 h 6858000"/>
              <a:gd name="connsiteX104" fmla="*/ 4177047 w 4272784"/>
              <a:gd name="connsiteY104" fmla="*/ 5149850 h 6858000"/>
              <a:gd name="connsiteX105" fmla="*/ 4156892 w 4272784"/>
              <a:gd name="connsiteY105" fmla="*/ 5186362 h 6858000"/>
              <a:gd name="connsiteX106" fmla="*/ 4138416 w 4272784"/>
              <a:gd name="connsiteY106" fmla="*/ 5226050 h 6858000"/>
              <a:gd name="connsiteX107" fmla="*/ 4119940 w 4272784"/>
              <a:gd name="connsiteY107" fmla="*/ 5268912 h 6858000"/>
              <a:gd name="connsiteX108" fmla="*/ 4104825 w 4272784"/>
              <a:gd name="connsiteY108" fmla="*/ 5313362 h 6858000"/>
              <a:gd name="connsiteX109" fmla="*/ 4094747 w 4272784"/>
              <a:gd name="connsiteY109" fmla="*/ 5365750 h 6858000"/>
              <a:gd name="connsiteX110" fmla="*/ 4084669 w 4272784"/>
              <a:gd name="connsiteY110" fmla="*/ 5426075 h 6858000"/>
              <a:gd name="connsiteX111" fmla="*/ 4082989 w 4272784"/>
              <a:gd name="connsiteY111" fmla="*/ 5494337 h 6858000"/>
              <a:gd name="connsiteX112" fmla="*/ 4084669 w 4272784"/>
              <a:gd name="connsiteY112" fmla="*/ 5562600 h 6858000"/>
              <a:gd name="connsiteX113" fmla="*/ 4094747 w 4272784"/>
              <a:gd name="connsiteY113" fmla="*/ 5622925 h 6858000"/>
              <a:gd name="connsiteX114" fmla="*/ 4104825 w 4272784"/>
              <a:gd name="connsiteY114" fmla="*/ 5675312 h 6858000"/>
              <a:gd name="connsiteX115" fmla="*/ 4119940 w 4272784"/>
              <a:gd name="connsiteY115" fmla="*/ 5721350 h 6858000"/>
              <a:gd name="connsiteX116" fmla="*/ 4138416 w 4272784"/>
              <a:gd name="connsiteY116" fmla="*/ 5762625 h 6858000"/>
              <a:gd name="connsiteX117" fmla="*/ 4156892 w 4272784"/>
              <a:gd name="connsiteY117" fmla="*/ 5802312 h 6858000"/>
              <a:gd name="connsiteX118" fmla="*/ 4177047 w 4272784"/>
              <a:gd name="connsiteY118" fmla="*/ 5840412 h 6858000"/>
              <a:gd name="connsiteX119" fmla="*/ 4197202 w 4272784"/>
              <a:gd name="connsiteY119" fmla="*/ 5876925 h 6858000"/>
              <a:gd name="connsiteX120" fmla="*/ 4217357 w 4272784"/>
              <a:gd name="connsiteY120" fmla="*/ 5915025 h 6858000"/>
              <a:gd name="connsiteX121" fmla="*/ 4234153 w 4272784"/>
              <a:gd name="connsiteY121" fmla="*/ 5956300 h 6858000"/>
              <a:gd name="connsiteX122" fmla="*/ 4249270 w 4272784"/>
              <a:gd name="connsiteY122" fmla="*/ 6003925 h 6858000"/>
              <a:gd name="connsiteX123" fmla="*/ 4261027 w 4272784"/>
              <a:gd name="connsiteY123" fmla="*/ 6056312 h 6858000"/>
              <a:gd name="connsiteX124" fmla="*/ 4269425 w 4272784"/>
              <a:gd name="connsiteY124" fmla="*/ 6113462 h 6858000"/>
              <a:gd name="connsiteX125" fmla="*/ 4272784 w 4272784"/>
              <a:gd name="connsiteY125" fmla="*/ 6183312 h 6858000"/>
              <a:gd name="connsiteX126" fmla="*/ 4269425 w 4272784"/>
              <a:gd name="connsiteY126" fmla="*/ 6251575 h 6858000"/>
              <a:gd name="connsiteX127" fmla="*/ 4261027 w 4272784"/>
              <a:gd name="connsiteY127" fmla="*/ 6311900 h 6858000"/>
              <a:gd name="connsiteX128" fmla="*/ 4249270 w 4272784"/>
              <a:gd name="connsiteY128" fmla="*/ 6361112 h 6858000"/>
              <a:gd name="connsiteX129" fmla="*/ 4234153 w 4272784"/>
              <a:gd name="connsiteY129" fmla="*/ 6407150 h 6858000"/>
              <a:gd name="connsiteX130" fmla="*/ 4217357 w 4272784"/>
              <a:gd name="connsiteY130" fmla="*/ 6448425 h 6858000"/>
              <a:gd name="connsiteX131" fmla="*/ 4198882 w 4272784"/>
              <a:gd name="connsiteY131" fmla="*/ 6488112 h 6858000"/>
              <a:gd name="connsiteX132" fmla="*/ 4180406 w 4272784"/>
              <a:gd name="connsiteY132" fmla="*/ 6523037 h 6858000"/>
              <a:gd name="connsiteX133" fmla="*/ 4160251 w 4272784"/>
              <a:gd name="connsiteY133" fmla="*/ 6561137 h 6858000"/>
              <a:gd name="connsiteX134" fmla="*/ 4140096 w 4272784"/>
              <a:gd name="connsiteY134" fmla="*/ 6597650 h 6858000"/>
              <a:gd name="connsiteX135" fmla="*/ 4123300 w 4272784"/>
              <a:gd name="connsiteY135" fmla="*/ 6640512 h 6858000"/>
              <a:gd name="connsiteX136" fmla="*/ 4106504 w 4272784"/>
              <a:gd name="connsiteY136" fmla="*/ 6683375 h 6858000"/>
              <a:gd name="connsiteX137" fmla="*/ 4096426 w 4272784"/>
              <a:gd name="connsiteY137" fmla="*/ 6735762 h 6858000"/>
              <a:gd name="connsiteX138" fmla="*/ 4088029 w 4272784"/>
              <a:gd name="connsiteY138" fmla="*/ 6791325 h 6858000"/>
              <a:gd name="connsiteX139" fmla="*/ 4082989 w 4272784"/>
              <a:gd name="connsiteY139" fmla="*/ 6858000 h 6858000"/>
              <a:gd name="connsiteX140" fmla="*/ 0 w 427278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272784" h="6858000">
                <a:moveTo>
                  <a:pt x="0" y="0"/>
                </a:moveTo>
                <a:lnTo>
                  <a:pt x="4082989" y="0"/>
                </a:lnTo>
                <a:lnTo>
                  <a:pt x="4088029" y="66675"/>
                </a:lnTo>
                <a:lnTo>
                  <a:pt x="4096426" y="122237"/>
                </a:lnTo>
                <a:lnTo>
                  <a:pt x="4106504" y="174625"/>
                </a:lnTo>
                <a:lnTo>
                  <a:pt x="4123300" y="217487"/>
                </a:lnTo>
                <a:lnTo>
                  <a:pt x="4140096" y="260350"/>
                </a:lnTo>
                <a:lnTo>
                  <a:pt x="4160251" y="296862"/>
                </a:lnTo>
                <a:lnTo>
                  <a:pt x="4180406" y="334962"/>
                </a:lnTo>
                <a:lnTo>
                  <a:pt x="4198882" y="369887"/>
                </a:lnTo>
                <a:lnTo>
                  <a:pt x="4217357" y="409575"/>
                </a:lnTo>
                <a:lnTo>
                  <a:pt x="4234153" y="450850"/>
                </a:lnTo>
                <a:lnTo>
                  <a:pt x="4249270" y="496887"/>
                </a:lnTo>
                <a:lnTo>
                  <a:pt x="4261027" y="546100"/>
                </a:lnTo>
                <a:lnTo>
                  <a:pt x="4269425" y="606425"/>
                </a:lnTo>
                <a:lnTo>
                  <a:pt x="4272784" y="673100"/>
                </a:lnTo>
                <a:lnTo>
                  <a:pt x="4269425" y="744537"/>
                </a:lnTo>
                <a:lnTo>
                  <a:pt x="4261027" y="801687"/>
                </a:lnTo>
                <a:lnTo>
                  <a:pt x="4249270" y="854075"/>
                </a:lnTo>
                <a:lnTo>
                  <a:pt x="4234153" y="901700"/>
                </a:lnTo>
                <a:lnTo>
                  <a:pt x="4217357" y="942975"/>
                </a:lnTo>
                <a:lnTo>
                  <a:pt x="4197202" y="981075"/>
                </a:lnTo>
                <a:lnTo>
                  <a:pt x="4177047" y="1017587"/>
                </a:lnTo>
                <a:lnTo>
                  <a:pt x="4156892" y="1055687"/>
                </a:lnTo>
                <a:lnTo>
                  <a:pt x="4138416" y="1095375"/>
                </a:lnTo>
                <a:lnTo>
                  <a:pt x="4119940" y="1136650"/>
                </a:lnTo>
                <a:lnTo>
                  <a:pt x="4104825" y="1182687"/>
                </a:lnTo>
                <a:lnTo>
                  <a:pt x="4094747" y="1235075"/>
                </a:lnTo>
                <a:lnTo>
                  <a:pt x="4084669" y="1295400"/>
                </a:lnTo>
                <a:lnTo>
                  <a:pt x="4082989" y="1363662"/>
                </a:lnTo>
                <a:lnTo>
                  <a:pt x="4084669" y="1431925"/>
                </a:lnTo>
                <a:lnTo>
                  <a:pt x="4094747" y="1492250"/>
                </a:lnTo>
                <a:lnTo>
                  <a:pt x="4104825" y="1544637"/>
                </a:lnTo>
                <a:lnTo>
                  <a:pt x="4119940" y="1589087"/>
                </a:lnTo>
                <a:lnTo>
                  <a:pt x="4138416" y="1631950"/>
                </a:lnTo>
                <a:lnTo>
                  <a:pt x="4156892" y="1671637"/>
                </a:lnTo>
                <a:lnTo>
                  <a:pt x="4177047" y="1708150"/>
                </a:lnTo>
                <a:lnTo>
                  <a:pt x="4197202" y="1743075"/>
                </a:lnTo>
                <a:lnTo>
                  <a:pt x="4217357" y="1782762"/>
                </a:lnTo>
                <a:lnTo>
                  <a:pt x="4234153" y="1824037"/>
                </a:lnTo>
                <a:lnTo>
                  <a:pt x="4249270" y="1870075"/>
                </a:lnTo>
                <a:lnTo>
                  <a:pt x="4261027" y="1922462"/>
                </a:lnTo>
                <a:lnTo>
                  <a:pt x="4269425" y="1982787"/>
                </a:lnTo>
                <a:lnTo>
                  <a:pt x="4272784" y="2051050"/>
                </a:lnTo>
                <a:lnTo>
                  <a:pt x="4269425" y="2119312"/>
                </a:lnTo>
                <a:lnTo>
                  <a:pt x="4261027" y="2179637"/>
                </a:lnTo>
                <a:lnTo>
                  <a:pt x="4249270" y="2232025"/>
                </a:lnTo>
                <a:lnTo>
                  <a:pt x="4234153" y="2278062"/>
                </a:lnTo>
                <a:lnTo>
                  <a:pt x="4217357" y="2319337"/>
                </a:lnTo>
                <a:lnTo>
                  <a:pt x="4197202" y="2359025"/>
                </a:lnTo>
                <a:lnTo>
                  <a:pt x="4177047" y="2395537"/>
                </a:lnTo>
                <a:lnTo>
                  <a:pt x="4156892" y="2433637"/>
                </a:lnTo>
                <a:lnTo>
                  <a:pt x="4138416" y="2471737"/>
                </a:lnTo>
                <a:lnTo>
                  <a:pt x="4119940" y="2513012"/>
                </a:lnTo>
                <a:lnTo>
                  <a:pt x="4104825" y="2560637"/>
                </a:lnTo>
                <a:lnTo>
                  <a:pt x="4094747" y="2613025"/>
                </a:lnTo>
                <a:lnTo>
                  <a:pt x="4084669" y="2671762"/>
                </a:lnTo>
                <a:lnTo>
                  <a:pt x="4082989" y="2741612"/>
                </a:lnTo>
                <a:lnTo>
                  <a:pt x="4084669" y="2809875"/>
                </a:lnTo>
                <a:lnTo>
                  <a:pt x="4094747" y="2868612"/>
                </a:lnTo>
                <a:lnTo>
                  <a:pt x="4104825" y="2922587"/>
                </a:lnTo>
                <a:lnTo>
                  <a:pt x="4119940" y="2967037"/>
                </a:lnTo>
                <a:lnTo>
                  <a:pt x="4138416" y="3009900"/>
                </a:lnTo>
                <a:lnTo>
                  <a:pt x="4156892" y="3046412"/>
                </a:lnTo>
                <a:lnTo>
                  <a:pt x="4177047" y="3084512"/>
                </a:lnTo>
                <a:lnTo>
                  <a:pt x="4197202" y="3121025"/>
                </a:lnTo>
                <a:lnTo>
                  <a:pt x="4217357" y="3160712"/>
                </a:lnTo>
                <a:lnTo>
                  <a:pt x="4234153" y="3201987"/>
                </a:lnTo>
                <a:lnTo>
                  <a:pt x="4249270" y="3248025"/>
                </a:lnTo>
                <a:lnTo>
                  <a:pt x="4261027" y="3300412"/>
                </a:lnTo>
                <a:lnTo>
                  <a:pt x="4269425" y="3360737"/>
                </a:lnTo>
                <a:lnTo>
                  <a:pt x="4272784" y="3427412"/>
                </a:lnTo>
                <a:lnTo>
                  <a:pt x="4269425" y="3497262"/>
                </a:lnTo>
                <a:lnTo>
                  <a:pt x="4261027" y="3557587"/>
                </a:lnTo>
                <a:lnTo>
                  <a:pt x="4249270" y="3609975"/>
                </a:lnTo>
                <a:lnTo>
                  <a:pt x="4234153" y="3656012"/>
                </a:lnTo>
                <a:lnTo>
                  <a:pt x="4217357" y="3697287"/>
                </a:lnTo>
                <a:lnTo>
                  <a:pt x="4197202" y="3736975"/>
                </a:lnTo>
                <a:lnTo>
                  <a:pt x="4156892" y="3811587"/>
                </a:lnTo>
                <a:lnTo>
                  <a:pt x="4138416" y="3848100"/>
                </a:lnTo>
                <a:lnTo>
                  <a:pt x="4119940" y="3890962"/>
                </a:lnTo>
                <a:lnTo>
                  <a:pt x="4104825" y="3935412"/>
                </a:lnTo>
                <a:lnTo>
                  <a:pt x="4094747" y="3987800"/>
                </a:lnTo>
                <a:lnTo>
                  <a:pt x="4084669" y="4048125"/>
                </a:lnTo>
                <a:lnTo>
                  <a:pt x="4082989" y="4116387"/>
                </a:lnTo>
                <a:lnTo>
                  <a:pt x="4084669" y="4186237"/>
                </a:lnTo>
                <a:lnTo>
                  <a:pt x="4094747" y="4244975"/>
                </a:lnTo>
                <a:lnTo>
                  <a:pt x="4104825" y="4297362"/>
                </a:lnTo>
                <a:lnTo>
                  <a:pt x="4119940" y="4343400"/>
                </a:lnTo>
                <a:lnTo>
                  <a:pt x="4138416" y="4386262"/>
                </a:lnTo>
                <a:lnTo>
                  <a:pt x="4156892" y="4424362"/>
                </a:lnTo>
                <a:lnTo>
                  <a:pt x="4197202" y="4498975"/>
                </a:lnTo>
                <a:lnTo>
                  <a:pt x="4217357" y="4537075"/>
                </a:lnTo>
                <a:lnTo>
                  <a:pt x="4234153" y="4579937"/>
                </a:lnTo>
                <a:lnTo>
                  <a:pt x="4249270" y="4625975"/>
                </a:lnTo>
                <a:lnTo>
                  <a:pt x="4261027" y="4678362"/>
                </a:lnTo>
                <a:lnTo>
                  <a:pt x="4269425" y="4738687"/>
                </a:lnTo>
                <a:lnTo>
                  <a:pt x="4272784" y="4806950"/>
                </a:lnTo>
                <a:lnTo>
                  <a:pt x="4269425" y="4875212"/>
                </a:lnTo>
                <a:lnTo>
                  <a:pt x="4261027" y="4935537"/>
                </a:lnTo>
                <a:lnTo>
                  <a:pt x="4249270" y="4987925"/>
                </a:lnTo>
                <a:lnTo>
                  <a:pt x="4234153" y="5033962"/>
                </a:lnTo>
                <a:lnTo>
                  <a:pt x="4217357" y="5075237"/>
                </a:lnTo>
                <a:lnTo>
                  <a:pt x="4197202" y="5114925"/>
                </a:lnTo>
                <a:lnTo>
                  <a:pt x="4177047" y="5149850"/>
                </a:lnTo>
                <a:lnTo>
                  <a:pt x="4156892" y="5186362"/>
                </a:lnTo>
                <a:lnTo>
                  <a:pt x="4138416" y="5226050"/>
                </a:lnTo>
                <a:lnTo>
                  <a:pt x="4119940" y="5268912"/>
                </a:lnTo>
                <a:lnTo>
                  <a:pt x="4104825" y="5313362"/>
                </a:lnTo>
                <a:lnTo>
                  <a:pt x="4094747" y="5365750"/>
                </a:lnTo>
                <a:lnTo>
                  <a:pt x="4084669" y="5426075"/>
                </a:lnTo>
                <a:lnTo>
                  <a:pt x="4082989" y="5494337"/>
                </a:lnTo>
                <a:lnTo>
                  <a:pt x="4084669" y="5562600"/>
                </a:lnTo>
                <a:lnTo>
                  <a:pt x="4094747" y="5622925"/>
                </a:lnTo>
                <a:lnTo>
                  <a:pt x="4104825" y="5675312"/>
                </a:lnTo>
                <a:lnTo>
                  <a:pt x="4119940" y="5721350"/>
                </a:lnTo>
                <a:lnTo>
                  <a:pt x="4138416" y="5762625"/>
                </a:lnTo>
                <a:lnTo>
                  <a:pt x="4156892" y="5802312"/>
                </a:lnTo>
                <a:lnTo>
                  <a:pt x="4177047" y="5840412"/>
                </a:lnTo>
                <a:lnTo>
                  <a:pt x="4197202" y="5876925"/>
                </a:lnTo>
                <a:lnTo>
                  <a:pt x="4217357" y="5915025"/>
                </a:lnTo>
                <a:lnTo>
                  <a:pt x="4234153" y="5956300"/>
                </a:lnTo>
                <a:lnTo>
                  <a:pt x="4249270" y="6003925"/>
                </a:lnTo>
                <a:lnTo>
                  <a:pt x="4261027" y="6056312"/>
                </a:lnTo>
                <a:lnTo>
                  <a:pt x="4269425" y="6113462"/>
                </a:lnTo>
                <a:lnTo>
                  <a:pt x="4272784" y="6183312"/>
                </a:lnTo>
                <a:lnTo>
                  <a:pt x="4269425" y="6251575"/>
                </a:lnTo>
                <a:lnTo>
                  <a:pt x="4261027" y="6311900"/>
                </a:lnTo>
                <a:lnTo>
                  <a:pt x="4249270" y="6361112"/>
                </a:lnTo>
                <a:lnTo>
                  <a:pt x="4234153" y="6407150"/>
                </a:lnTo>
                <a:lnTo>
                  <a:pt x="4217357" y="6448425"/>
                </a:lnTo>
                <a:lnTo>
                  <a:pt x="4198882" y="6488112"/>
                </a:lnTo>
                <a:lnTo>
                  <a:pt x="4180406" y="6523037"/>
                </a:lnTo>
                <a:lnTo>
                  <a:pt x="4160251" y="6561137"/>
                </a:lnTo>
                <a:lnTo>
                  <a:pt x="4140096" y="6597650"/>
                </a:lnTo>
                <a:lnTo>
                  <a:pt x="4123300" y="6640512"/>
                </a:lnTo>
                <a:lnTo>
                  <a:pt x="4106504" y="6683375"/>
                </a:lnTo>
                <a:lnTo>
                  <a:pt x="4096426" y="6735762"/>
                </a:lnTo>
                <a:lnTo>
                  <a:pt x="4088029" y="6791325"/>
                </a:lnTo>
                <a:lnTo>
                  <a:pt x="408298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5FCFD1D-1E9C-4E30-A7D3-F7C247FDC6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26715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20" name="Picture 4">
            <a:extLst>
              <a:ext uri="{FF2B5EF4-FFF2-40B4-BE49-F238E27FC236}">
                <a16:creationId xmlns:a16="http://schemas.microsoft.com/office/drawing/2014/main" id="{04B7A6BC-A485-4050-A8BF-418AAEB4D6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7886" y="2868572"/>
            <a:ext cx="5741696" cy="235997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621" name="Picture 5">
            <a:extLst>
              <a:ext uri="{FF2B5EF4-FFF2-40B4-BE49-F238E27FC236}">
                <a16:creationId xmlns:a16="http://schemas.microsoft.com/office/drawing/2014/main" id="{43A05D83-70DC-470A-ADD4-566F5E1E4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039" y="3812792"/>
            <a:ext cx="4280160" cy="235482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622" name="Picture 6">
            <a:extLst>
              <a:ext uri="{FF2B5EF4-FFF2-40B4-BE49-F238E27FC236}">
                <a16:creationId xmlns:a16="http://schemas.microsoft.com/office/drawing/2014/main" id="{25D57655-8A36-4BF7-A38B-7B55D01C02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303" y="499203"/>
            <a:ext cx="6080150" cy="19446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1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11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11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7" name="Picture 3">
            <a:extLst>
              <a:ext uri="{FF2B5EF4-FFF2-40B4-BE49-F238E27FC236}">
                <a16:creationId xmlns:a16="http://schemas.microsoft.com/office/drawing/2014/main" id="{D52D19A9-7EE1-4224-8E6F-7E0C0353B0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574" y="633412"/>
            <a:ext cx="5929377" cy="23606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908" name="Picture 4">
            <a:extLst>
              <a:ext uri="{FF2B5EF4-FFF2-40B4-BE49-F238E27FC236}">
                <a16:creationId xmlns:a16="http://schemas.microsoft.com/office/drawing/2014/main" id="{EB3E12FC-141A-4447-84AD-C88E187E19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908" y="2004450"/>
            <a:ext cx="4671496" cy="28490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909" name="Picture 5">
            <a:extLst>
              <a:ext uri="{FF2B5EF4-FFF2-40B4-BE49-F238E27FC236}">
                <a16:creationId xmlns:a16="http://schemas.microsoft.com/office/drawing/2014/main" id="{F2EA1C38-4937-4901-AB57-B71FA40C32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574" y="3584352"/>
            <a:ext cx="5866672" cy="23606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3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23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23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1" name="Picture 3">
            <a:extLst>
              <a:ext uri="{FF2B5EF4-FFF2-40B4-BE49-F238E27FC236}">
                <a16:creationId xmlns:a16="http://schemas.microsoft.com/office/drawing/2014/main" id="{1659DD42-B616-4A88-887D-B196095153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877" y="427345"/>
            <a:ext cx="4237747" cy="24380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4932" name="Picture 4">
            <a:extLst>
              <a:ext uri="{FF2B5EF4-FFF2-40B4-BE49-F238E27FC236}">
                <a16:creationId xmlns:a16="http://schemas.microsoft.com/office/drawing/2014/main" id="{E8A9C9B5-AACB-48D2-BF3C-B6C1491EDF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3614" y="1138761"/>
            <a:ext cx="4533477" cy="2621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4933" name="Picture 5">
            <a:extLst>
              <a:ext uri="{FF2B5EF4-FFF2-40B4-BE49-F238E27FC236}">
                <a16:creationId xmlns:a16="http://schemas.microsoft.com/office/drawing/2014/main" id="{5AEC6A3D-F241-4126-84C3-0DD09C7E55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029" y="4134035"/>
            <a:ext cx="5314632" cy="21227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49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49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49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5" name="Picture 3">
            <a:extLst>
              <a:ext uri="{FF2B5EF4-FFF2-40B4-BE49-F238E27FC236}">
                <a16:creationId xmlns:a16="http://schemas.microsoft.com/office/drawing/2014/main" id="{2B8DFC50-AEB4-4177-BCC2-016A028102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017" y="1283516"/>
            <a:ext cx="5025079" cy="214548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5956" name="Picture 4">
            <a:extLst>
              <a:ext uri="{FF2B5EF4-FFF2-40B4-BE49-F238E27FC236}">
                <a16:creationId xmlns:a16="http://schemas.microsoft.com/office/drawing/2014/main" id="{AEC12EE4-B91C-4582-AB72-6A749002F2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874" y="3890184"/>
            <a:ext cx="5075968" cy="233842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5957" name="Picture 5">
            <a:extLst>
              <a:ext uri="{FF2B5EF4-FFF2-40B4-BE49-F238E27FC236}">
                <a16:creationId xmlns:a16="http://schemas.microsoft.com/office/drawing/2014/main" id="{FD45318F-62C3-4D8B-B92C-2348C77963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883" y="481510"/>
            <a:ext cx="4213917" cy="227597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5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25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25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7" name="Picture 3">
            <a:extLst>
              <a:ext uri="{FF2B5EF4-FFF2-40B4-BE49-F238E27FC236}">
                <a16:creationId xmlns:a16="http://schemas.microsoft.com/office/drawing/2014/main" id="{BADC5AFF-91F6-4345-B282-0D9CBAE614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123" y="672229"/>
            <a:ext cx="5019239" cy="22849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9028" name="Picture 4">
            <a:extLst>
              <a:ext uri="{FF2B5EF4-FFF2-40B4-BE49-F238E27FC236}">
                <a16:creationId xmlns:a16="http://schemas.microsoft.com/office/drawing/2014/main" id="{B42E7E26-A2A5-461C-86E4-63C928DD38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984" y="1954635"/>
            <a:ext cx="5090254" cy="21930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9029" name="Picture 5">
            <a:extLst>
              <a:ext uri="{FF2B5EF4-FFF2-40B4-BE49-F238E27FC236}">
                <a16:creationId xmlns:a16="http://schemas.microsoft.com/office/drawing/2014/main" id="{75D6C0C6-0A72-4726-94D6-99BB3104BE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404" y="4313301"/>
            <a:ext cx="4984232" cy="20961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9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9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9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9" name="Picture 3">
            <a:extLst>
              <a:ext uri="{FF2B5EF4-FFF2-40B4-BE49-F238E27FC236}">
                <a16:creationId xmlns:a16="http://schemas.microsoft.com/office/drawing/2014/main" id="{68A969E5-3D04-481F-896B-7AFE916155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2961" y="274638"/>
            <a:ext cx="2996940" cy="31661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6980" name="Picture 4">
            <a:extLst>
              <a:ext uri="{FF2B5EF4-FFF2-40B4-BE49-F238E27FC236}">
                <a16:creationId xmlns:a16="http://schemas.microsoft.com/office/drawing/2014/main" id="{09470034-12F4-4523-91F9-9DD178E592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644" y="373772"/>
            <a:ext cx="3651114" cy="285015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6981" name="Picture 5">
            <a:extLst>
              <a:ext uri="{FF2B5EF4-FFF2-40B4-BE49-F238E27FC236}">
                <a16:creationId xmlns:a16="http://schemas.microsoft.com/office/drawing/2014/main" id="{BFF1E908-F3EF-4F8A-9974-1DD1A2B3D6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286" y="3891686"/>
            <a:ext cx="4705427" cy="25925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6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26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26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6" name="Picture 4">
            <a:extLst>
              <a:ext uri="{FF2B5EF4-FFF2-40B4-BE49-F238E27FC236}">
                <a16:creationId xmlns:a16="http://schemas.microsoft.com/office/drawing/2014/main" id="{E0AC9E05-6ADB-4598-9FFD-163BB7045B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877" y="1074414"/>
            <a:ext cx="5031487" cy="2354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1077" name="Picture 5">
            <a:extLst>
              <a:ext uri="{FF2B5EF4-FFF2-40B4-BE49-F238E27FC236}">
                <a16:creationId xmlns:a16="http://schemas.microsoft.com/office/drawing/2014/main" id="{541FAB4C-27E8-4CEA-BD97-31D343F588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010" y="2839374"/>
            <a:ext cx="3330429" cy="32979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1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31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0CD45E-022D-49A2-BC8D-3DEE46A6E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9681" y="5092117"/>
            <a:ext cx="5166208" cy="629174"/>
          </a:xfrm>
        </p:spPr>
        <p:txBody>
          <a:bodyPr>
            <a:noAutofit/>
          </a:bodyPr>
          <a:lstStyle/>
          <a:p>
            <a:r>
              <a:rPr lang="ru-RU" sz="3200" dirty="0"/>
              <a:t>Спасибо за работу.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CC241F-FDCD-43F1-A2B5-DA98FA49555E}"/>
              </a:ext>
            </a:extLst>
          </p:cNvPr>
          <p:cNvSpPr txBox="1"/>
          <p:nvPr/>
        </p:nvSpPr>
        <p:spPr>
          <a:xfrm>
            <a:off x="1493240" y="654557"/>
            <a:ext cx="8917498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себя:</a:t>
            </a: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Животные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                                                                       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рысь                                                                                           клубника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сова                                                                                            костяника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стрекоза                                                                                     клюква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шмель                                                                                        клевер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мышь                                                                                         подорожник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крот                                                                                           камыш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бабочка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ящерица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лягушка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бурундук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белочка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бобр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кабан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лось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7890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1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2000"/>
                            </p:stCondLst>
                            <p:childTnLst>
                              <p:par>
                                <p:cTn id="6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3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400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0"/>
                            </p:stCondLst>
                            <p:childTnLst>
                              <p:par>
                                <p:cTn id="8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6000"/>
                            </p:stCondLst>
                            <p:childTnLst>
                              <p:par>
                                <p:cTn id="9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7000"/>
                            </p:stCondLst>
                            <p:childTnLst>
                              <p:par>
                                <p:cTn id="9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Эмблема">
  <a:themeElements>
    <a:clrScheme name="Эмблема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Эмблема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Эмблем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82</TotalTime>
  <Words>39</Words>
  <Application>Microsoft Office PowerPoint</Application>
  <PresentationFormat>Широкоэкранный</PresentationFormat>
  <Paragraphs>18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Corbel</vt:lpstr>
      <vt:lpstr>Gill Sans MT</vt:lpstr>
      <vt:lpstr>Impact</vt:lpstr>
      <vt:lpstr>Times New Roman</vt:lpstr>
      <vt:lpstr>Эмблема</vt:lpstr>
      <vt:lpstr>Животные и растения (Ребусы)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работу.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и растения (Ребусы)</dc:title>
  <dc:creator>алинка порываева</dc:creator>
  <cp:lastModifiedBy>алинка порываева</cp:lastModifiedBy>
  <cp:revision>2</cp:revision>
  <dcterms:created xsi:type="dcterms:W3CDTF">2020-04-29T15:55:01Z</dcterms:created>
  <dcterms:modified xsi:type="dcterms:W3CDTF">2020-04-29T17:19:24Z</dcterms:modified>
</cp:coreProperties>
</file>