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0" r:id="rId3"/>
    <p:sldId id="262" r:id="rId4"/>
    <p:sldId id="257" r:id="rId5"/>
    <p:sldId id="258" r:id="rId6"/>
    <p:sldId id="278" r:id="rId7"/>
    <p:sldId id="259" r:id="rId8"/>
    <p:sldId id="261" r:id="rId9"/>
    <p:sldId id="274" r:id="rId10"/>
    <p:sldId id="279" r:id="rId11"/>
    <p:sldId id="266" r:id="rId12"/>
    <p:sldId id="267" r:id="rId13"/>
    <p:sldId id="273" r:id="rId14"/>
    <p:sldId id="271" r:id="rId15"/>
    <p:sldId id="276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4" d="100"/>
          <a:sy n="54" d="100"/>
        </p:scale>
        <p:origin x="80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646F1E-6FC1-403C-A101-8E63C41D07EA}" type="doc">
      <dgm:prSet loTypeId="urn:microsoft.com/office/officeart/2005/8/layout/pyramid4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DAE0BFA-DF70-4E62-8C75-5D29E6E4A6AC}">
      <dgm:prSet phldrT="[Текст]"/>
      <dgm:spPr/>
      <dgm:t>
        <a:bodyPr/>
        <a:lstStyle/>
        <a:p>
          <a:r>
            <a:rPr lang="ru-RU" dirty="0" smtClean="0"/>
            <a:t>физическое</a:t>
          </a:r>
          <a:endParaRPr lang="ru-RU" dirty="0"/>
        </a:p>
      </dgm:t>
    </dgm:pt>
    <dgm:pt modelId="{9FEC0CFB-E801-49D1-8A35-DB426AD6D37A}" type="parTrans" cxnId="{F59345E6-EE38-4FFB-ABCC-E78047DE0475}">
      <dgm:prSet/>
      <dgm:spPr/>
      <dgm:t>
        <a:bodyPr/>
        <a:lstStyle/>
        <a:p>
          <a:endParaRPr lang="ru-RU"/>
        </a:p>
      </dgm:t>
    </dgm:pt>
    <dgm:pt modelId="{8369B854-5ED9-4F8C-950C-E37D4A1C572B}" type="sibTrans" cxnId="{F59345E6-EE38-4FFB-ABCC-E78047DE0475}">
      <dgm:prSet/>
      <dgm:spPr/>
      <dgm:t>
        <a:bodyPr/>
        <a:lstStyle/>
        <a:p>
          <a:endParaRPr lang="ru-RU"/>
        </a:p>
      </dgm:t>
    </dgm:pt>
    <dgm:pt modelId="{86D82200-3A20-41E7-89EC-DA9A72CCEC91}">
      <dgm:prSet phldrT="[Текст]"/>
      <dgm:spPr/>
      <dgm:t>
        <a:bodyPr/>
        <a:lstStyle/>
        <a:p>
          <a:r>
            <a:rPr lang="ru-RU" dirty="0" smtClean="0"/>
            <a:t>психическое</a:t>
          </a:r>
          <a:endParaRPr lang="ru-RU" dirty="0"/>
        </a:p>
      </dgm:t>
    </dgm:pt>
    <dgm:pt modelId="{716117D6-7B0A-4FC1-B34E-A17B986EA3D8}" type="parTrans" cxnId="{079282E6-E471-4EDE-B5C7-0E08353A293C}">
      <dgm:prSet/>
      <dgm:spPr/>
      <dgm:t>
        <a:bodyPr/>
        <a:lstStyle/>
        <a:p>
          <a:endParaRPr lang="ru-RU"/>
        </a:p>
      </dgm:t>
    </dgm:pt>
    <dgm:pt modelId="{A93A7AE6-6739-4E6F-ACEB-184A35C332AB}" type="sibTrans" cxnId="{079282E6-E471-4EDE-B5C7-0E08353A293C}">
      <dgm:prSet/>
      <dgm:spPr/>
      <dgm:t>
        <a:bodyPr/>
        <a:lstStyle/>
        <a:p>
          <a:endParaRPr lang="ru-RU"/>
        </a:p>
      </dgm:t>
    </dgm:pt>
    <dgm:pt modelId="{71E53F33-8FDE-4661-83A8-94C2FAE7BF50}">
      <dgm:prSet phldrT="[Текст]"/>
      <dgm:spPr/>
      <dgm:t>
        <a:bodyPr/>
        <a:lstStyle/>
        <a:p>
          <a:r>
            <a:rPr lang="ru-RU" dirty="0" smtClean="0"/>
            <a:t>здоровье</a:t>
          </a:r>
          <a:endParaRPr lang="ru-RU" dirty="0"/>
        </a:p>
      </dgm:t>
    </dgm:pt>
    <dgm:pt modelId="{A057EA0F-F9E6-4621-ADDD-403C9496AAC5}" type="parTrans" cxnId="{B6539852-A47F-4819-B877-C4CCC9FAC7C7}">
      <dgm:prSet/>
      <dgm:spPr/>
      <dgm:t>
        <a:bodyPr/>
        <a:lstStyle/>
        <a:p>
          <a:endParaRPr lang="ru-RU"/>
        </a:p>
      </dgm:t>
    </dgm:pt>
    <dgm:pt modelId="{9589976E-12F7-4FB9-B2A1-3ED0051B97D3}" type="sibTrans" cxnId="{B6539852-A47F-4819-B877-C4CCC9FAC7C7}">
      <dgm:prSet/>
      <dgm:spPr/>
      <dgm:t>
        <a:bodyPr/>
        <a:lstStyle/>
        <a:p>
          <a:endParaRPr lang="ru-RU"/>
        </a:p>
      </dgm:t>
    </dgm:pt>
    <dgm:pt modelId="{D7436573-F118-4128-84FE-DC95675F79CD}">
      <dgm:prSet phldrT="[Текст]"/>
      <dgm:spPr/>
      <dgm:t>
        <a:bodyPr/>
        <a:lstStyle/>
        <a:p>
          <a:r>
            <a:rPr lang="ru-RU" dirty="0" smtClean="0"/>
            <a:t>социальное</a:t>
          </a:r>
          <a:endParaRPr lang="ru-RU" dirty="0"/>
        </a:p>
      </dgm:t>
    </dgm:pt>
    <dgm:pt modelId="{6B508E5B-450E-4B2D-8A6D-D2EAFD79BD52}" type="parTrans" cxnId="{85DB8FD3-F075-4F4A-843C-E10840711DC7}">
      <dgm:prSet/>
      <dgm:spPr/>
      <dgm:t>
        <a:bodyPr/>
        <a:lstStyle/>
        <a:p>
          <a:endParaRPr lang="ru-RU"/>
        </a:p>
      </dgm:t>
    </dgm:pt>
    <dgm:pt modelId="{268650AF-327A-4FE2-8321-004FE97AE155}" type="sibTrans" cxnId="{85DB8FD3-F075-4F4A-843C-E10840711DC7}">
      <dgm:prSet/>
      <dgm:spPr/>
      <dgm:t>
        <a:bodyPr/>
        <a:lstStyle/>
        <a:p>
          <a:endParaRPr lang="ru-RU"/>
        </a:p>
      </dgm:t>
    </dgm:pt>
    <dgm:pt modelId="{681A4C46-E887-4F69-BB82-DA4EC3459722}" type="pres">
      <dgm:prSet presAssocID="{2D646F1E-6FC1-403C-A101-8E63C41D07EA}" presName="compositeShape" presStyleCnt="0">
        <dgm:presLayoutVars>
          <dgm:chMax val="9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F4E1271-47D6-4580-9596-0C8109C59BC6}" type="pres">
      <dgm:prSet presAssocID="{2D646F1E-6FC1-403C-A101-8E63C41D07EA}" presName="triangle1" presStyleLbl="node1" presStyleIdx="0" presStyleCnt="4" custLinFactNeighborX="291" custLinFactNeighborY="-8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FFE5B4-60AC-4192-87D8-B4AF2CA6E69C}" type="pres">
      <dgm:prSet presAssocID="{2D646F1E-6FC1-403C-A101-8E63C41D07EA}" presName="triangle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32BCE9-C2D8-4486-9A5C-EAFFC0186D83}" type="pres">
      <dgm:prSet presAssocID="{2D646F1E-6FC1-403C-A101-8E63C41D07EA}" presName="triangle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D0D882-9523-431D-911C-677760D5A166}" type="pres">
      <dgm:prSet presAssocID="{2D646F1E-6FC1-403C-A101-8E63C41D07EA}" presName="triangle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5DB8FD3-F075-4F4A-843C-E10840711DC7}" srcId="{2D646F1E-6FC1-403C-A101-8E63C41D07EA}" destId="{D7436573-F118-4128-84FE-DC95675F79CD}" srcOrd="3" destOrd="0" parTransId="{6B508E5B-450E-4B2D-8A6D-D2EAFD79BD52}" sibTransId="{268650AF-327A-4FE2-8321-004FE97AE155}"/>
    <dgm:cxn modelId="{079282E6-E471-4EDE-B5C7-0E08353A293C}" srcId="{2D646F1E-6FC1-403C-A101-8E63C41D07EA}" destId="{86D82200-3A20-41E7-89EC-DA9A72CCEC91}" srcOrd="1" destOrd="0" parTransId="{716117D6-7B0A-4FC1-B34E-A17B986EA3D8}" sibTransId="{A93A7AE6-6739-4E6F-ACEB-184A35C332AB}"/>
    <dgm:cxn modelId="{CE7AEE75-F567-42DB-A1C0-0ED2115A0B7F}" type="presOf" srcId="{71E53F33-8FDE-4661-83A8-94C2FAE7BF50}" destId="{5F32BCE9-C2D8-4486-9A5C-EAFFC0186D83}" srcOrd="0" destOrd="0" presId="urn:microsoft.com/office/officeart/2005/8/layout/pyramid4"/>
    <dgm:cxn modelId="{B6539852-A47F-4819-B877-C4CCC9FAC7C7}" srcId="{2D646F1E-6FC1-403C-A101-8E63C41D07EA}" destId="{71E53F33-8FDE-4661-83A8-94C2FAE7BF50}" srcOrd="2" destOrd="0" parTransId="{A057EA0F-F9E6-4621-ADDD-403C9496AAC5}" sibTransId="{9589976E-12F7-4FB9-B2A1-3ED0051B97D3}"/>
    <dgm:cxn modelId="{8FB0611F-38ED-4A0F-B254-0AD8D3C036BA}" type="presOf" srcId="{7DAE0BFA-DF70-4E62-8C75-5D29E6E4A6AC}" destId="{1F4E1271-47D6-4580-9596-0C8109C59BC6}" srcOrd="0" destOrd="0" presId="urn:microsoft.com/office/officeart/2005/8/layout/pyramid4"/>
    <dgm:cxn modelId="{F59345E6-EE38-4FFB-ABCC-E78047DE0475}" srcId="{2D646F1E-6FC1-403C-A101-8E63C41D07EA}" destId="{7DAE0BFA-DF70-4E62-8C75-5D29E6E4A6AC}" srcOrd="0" destOrd="0" parTransId="{9FEC0CFB-E801-49D1-8A35-DB426AD6D37A}" sibTransId="{8369B854-5ED9-4F8C-950C-E37D4A1C572B}"/>
    <dgm:cxn modelId="{F88C0E82-FBC6-415D-98E6-4966B5A8A6D6}" type="presOf" srcId="{86D82200-3A20-41E7-89EC-DA9A72CCEC91}" destId="{EBFFE5B4-60AC-4192-87D8-B4AF2CA6E69C}" srcOrd="0" destOrd="0" presId="urn:microsoft.com/office/officeart/2005/8/layout/pyramid4"/>
    <dgm:cxn modelId="{79F33B77-3650-47FC-824E-FB80346DD756}" type="presOf" srcId="{2D646F1E-6FC1-403C-A101-8E63C41D07EA}" destId="{681A4C46-E887-4F69-BB82-DA4EC3459722}" srcOrd="0" destOrd="0" presId="urn:microsoft.com/office/officeart/2005/8/layout/pyramid4"/>
    <dgm:cxn modelId="{618D6A34-BD4F-4B14-8756-33F93263CCAE}" type="presOf" srcId="{D7436573-F118-4128-84FE-DC95675F79CD}" destId="{79D0D882-9523-431D-911C-677760D5A166}" srcOrd="0" destOrd="0" presId="urn:microsoft.com/office/officeart/2005/8/layout/pyramid4"/>
    <dgm:cxn modelId="{AE4EA20A-8AD0-4D93-9756-A296103390A8}" type="presParOf" srcId="{681A4C46-E887-4F69-BB82-DA4EC3459722}" destId="{1F4E1271-47D6-4580-9596-0C8109C59BC6}" srcOrd="0" destOrd="0" presId="urn:microsoft.com/office/officeart/2005/8/layout/pyramid4"/>
    <dgm:cxn modelId="{88131E20-FE51-435F-8BF2-5AD402229089}" type="presParOf" srcId="{681A4C46-E887-4F69-BB82-DA4EC3459722}" destId="{EBFFE5B4-60AC-4192-87D8-B4AF2CA6E69C}" srcOrd="1" destOrd="0" presId="urn:microsoft.com/office/officeart/2005/8/layout/pyramid4"/>
    <dgm:cxn modelId="{7A9F1E41-1958-49D7-981B-3B137B2A483E}" type="presParOf" srcId="{681A4C46-E887-4F69-BB82-DA4EC3459722}" destId="{5F32BCE9-C2D8-4486-9A5C-EAFFC0186D83}" srcOrd="2" destOrd="0" presId="urn:microsoft.com/office/officeart/2005/8/layout/pyramid4"/>
    <dgm:cxn modelId="{C8721DD8-4237-4C40-96A8-B81403171D59}" type="presParOf" srcId="{681A4C46-E887-4F69-BB82-DA4EC3459722}" destId="{79D0D882-9523-431D-911C-677760D5A166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0ED5CAB-D806-4A49-B2BA-B232E85EF5AF}" type="doc">
      <dgm:prSet loTypeId="urn:microsoft.com/office/officeart/2008/layout/RadialCluster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A39C716-2FA5-4682-9629-870BB8919C2A}">
      <dgm:prSet phldrT="[Текст]"/>
      <dgm:spPr/>
      <dgm:t>
        <a:bodyPr/>
        <a:lstStyle/>
        <a:p>
          <a:r>
            <a:rPr lang="ru-RU" dirty="0" smtClean="0"/>
            <a:t>Комплексный подход</a:t>
          </a:r>
          <a:endParaRPr lang="ru-RU" dirty="0"/>
        </a:p>
      </dgm:t>
    </dgm:pt>
    <dgm:pt modelId="{20CA74F7-0BF8-4022-BB6C-80083DB956C3}" type="parTrans" cxnId="{9827F0C2-527B-4C0D-AF0F-0F28EFDED4F0}">
      <dgm:prSet/>
      <dgm:spPr/>
      <dgm:t>
        <a:bodyPr/>
        <a:lstStyle/>
        <a:p>
          <a:endParaRPr lang="ru-RU"/>
        </a:p>
      </dgm:t>
    </dgm:pt>
    <dgm:pt modelId="{0953186D-DDD2-4EF8-B000-0186D1C9B8E4}" type="sibTrans" cxnId="{9827F0C2-527B-4C0D-AF0F-0F28EFDED4F0}">
      <dgm:prSet/>
      <dgm:spPr/>
      <dgm:t>
        <a:bodyPr/>
        <a:lstStyle/>
        <a:p>
          <a:endParaRPr lang="ru-RU"/>
        </a:p>
      </dgm:t>
    </dgm:pt>
    <dgm:pt modelId="{B702720B-D818-4AFF-8CED-DFF27A99B783}">
      <dgm:prSet custT="1"/>
      <dgm:spPr/>
      <dgm:t>
        <a:bodyPr/>
        <a:lstStyle/>
        <a:p>
          <a:r>
            <a:rPr lang="ru-RU" sz="1800" dirty="0" smtClean="0"/>
            <a:t>Сущностью комплексного подхода является соединение здоровьесберегающих технологий с получением знаний, умений , навыков на равноправной основе, дополняя друг друга.</a:t>
          </a:r>
        </a:p>
      </dgm:t>
    </dgm:pt>
    <dgm:pt modelId="{7A43871D-CBB5-4E47-92FC-38C16A4E2BED}" type="parTrans" cxnId="{EB32C14B-0F56-4506-8B68-7DCB9E11C622}">
      <dgm:prSet/>
      <dgm:spPr/>
      <dgm:t>
        <a:bodyPr/>
        <a:lstStyle/>
        <a:p>
          <a:endParaRPr lang="ru-RU"/>
        </a:p>
      </dgm:t>
    </dgm:pt>
    <dgm:pt modelId="{83B169EE-C571-48DB-8153-DBCE7F0189F2}" type="sibTrans" cxnId="{EB32C14B-0F56-4506-8B68-7DCB9E11C622}">
      <dgm:prSet/>
      <dgm:spPr/>
      <dgm:t>
        <a:bodyPr/>
        <a:lstStyle/>
        <a:p>
          <a:endParaRPr lang="ru-RU"/>
        </a:p>
      </dgm:t>
    </dgm:pt>
    <dgm:pt modelId="{3C399709-6C86-43E7-8134-35B58188C01F}">
      <dgm:prSet/>
      <dgm:spPr/>
      <dgm:t>
        <a:bodyPr/>
        <a:lstStyle/>
        <a:p>
          <a:r>
            <a:rPr lang="ru-RU" dirty="0" smtClean="0"/>
            <a:t>Применение позволяет установить и использовать  межпредметные связи в коррекционном обучении и воспитании.</a:t>
          </a:r>
        </a:p>
      </dgm:t>
    </dgm:pt>
    <dgm:pt modelId="{EF843CFC-F2B1-4897-BED4-D030AC925FC5}" type="parTrans" cxnId="{DD32AC62-5D5C-4A18-AC5C-D666BE8F15B8}">
      <dgm:prSet/>
      <dgm:spPr/>
      <dgm:t>
        <a:bodyPr/>
        <a:lstStyle/>
        <a:p>
          <a:endParaRPr lang="ru-RU"/>
        </a:p>
      </dgm:t>
    </dgm:pt>
    <dgm:pt modelId="{DD1CD511-ABDE-49FF-A22D-E1D2EAB3A5FC}" type="sibTrans" cxnId="{DD32AC62-5D5C-4A18-AC5C-D666BE8F15B8}">
      <dgm:prSet/>
      <dgm:spPr/>
      <dgm:t>
        <a:bodyPr/>
        <a:lstStyle/>
        <a:p>
          <a:endParaRPr lang="ru-RU"/>
        </a:p>
      </dgm:t>
    </dgm:pt>
    <dgm:pt modelId="{6CF33884-ECA7-48F9-9C1E-3B85F43510E8}">
      <dgm:prSet/>
      <dgm:spPr/>
      <dgm:t>
        <a:bodyPr/>
        <a:lstStyle/>
        <a:p>
          <a:r>
            <a:rPr lang="ru-RU" dirty="0" smtClean="0"/>
            <a:t>Форма проведения занятий, с использованием комплексного подхода, необычна  и  интересна. </a:t>
          </a:r>
        </a:p>
      </dgm:t>
    </dgm:pt>
    <dgm:pt modelId="{C5CF6C06-F23A-4D0D-825B-FC9289C3B118}" type="parTrans" cxnId="{B93CEBA3-1BBD-4D47-A3F9-B1FC7B4438C5}">
      <dgm:prSet/>
      <dgm:spPr/>
      <dgm:t>
        <a:bodyPr/>
        <a:lstStyle/>
        <a:p>
          <a:endParaRPr lang="ru-RU"/>
        </a:p>
      </dgm:t>
    </dgm:pt>
    <dgm:pt modelId="{D64DC700-AF33-4C07-881A-FBEE83A998BC}" type="sibTrans" cxnId="{B93CEBA3-1BBD-4D47-A3F9-B1FC7B4438C5}">
      <dgm:prSet/>
      <dgm:spPr/>
      <dgm:t>
        <a:bodyPr/>
        <a:lstStyle/>
        <a:p>
          <a:endParaRPr lang="ru-RU"/>
        </a:p>
      </dgm:t>
    </dgm:pt>
    <dgm:pt modelId="{A4104EC8-7B73-4610-9611-D31A282D34CB}" type="pres">
      <dgm:prSet presAssocID="{10ED5CAB-D806-4A49-B2BA-B232E85EF5AF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340C75FA-50EF-4D8E-BD62-41EA5F85455D}" type="pres">
      <dgm:prSet presAssocID="{3A39C716-2FA5-4682-9629-870BB8919C2A}" presName="singleCycle" presStyleCnt="0"/>
      <dgm:spPr/>
    </dgm:pt>
    <dgm:pt modelId="{225EF286-479D-42A3-9593-CD2824A8BF2D}" type="pres">
      <dgm:prSet presAssocID="{3A39C716-2FA5-4682-9629-870BB8919C2A}" presName="singleCenter" presStyleLbl="node1" presStyleIdx="0" presStyleCnt="4" custScaleX="124959" custScaleY="44686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7FD98324-228B-4AE4-863D-6F5B91F795E8}" type="pres">
      <dgm:prSet presAssocID="{C5CF6C06-F23A-4D0D-825B-FC9289C3B118}" presName="Name56" presStyleLbl="parChTrans1D2" presStyleIdx="0" presStyleCnt="3"/>
      <dgm:spPr/>
      <dgm:t>
        <a:bodyPr/>
        <a:lstStyle/>
        <a:p>
          <a:endParaRPr lang="ru-RU"/>
        </a:p>
      </dgm:t>
    </dgm:pt>
    <dgm:pt modelId="{E2D4AC83-3E0B-4A9A-A14C-E927326AF3B1}" type="pres">
      <dgm:prSet presAssocID="{6CF33884-ECA7-48F9-9C1E-3B85F43510E8}" presName="text0" presStyleLbl="node1" presStyleIdx="1" presStyleCnt="4" custScaleX="178238" custScaleY="200434" custRadScaleRad="73970" custRadScaleInc="-39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C85F06-8BB3-41E4-A333-0395F2EFFDD9}" type="pres">
      <dgm:prSet presAssocID="{EF843CFC-F2B1-4897-BED4-D030AC925FC5}" presName="Name56" presStyleLbl="parChTrans1D2" presStyleIdx="1" presStyleCnt="3"/>
      <dgm:spPr/>
      <dgm:t>
        <a:bodyPr/>
        <a:lstStyle/>
        <a:p>
          <a:endParaRPr lang="ru-RU"/>
        </a:p>
      </dgm:t>
    </dgm:pt>
    <dgm:pt modelId="{04A945C9-6AF0-40BA-813D-02E49287B545}" type="pres">
      <dgm:prSet presAssocID="{3C399709-6C86-43E7-8134-35B58188C01F}" presName="text0" presStyleLbl="node1" presStyleIdx="2" presStyleCnt="4" custScaleX="180629" custScaleY="221040" custRadScaleRad="97120" custRadScaleInc="-150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62F087-1FA8-4EFA-82E5-7A3F7DDD33A2}" type="pres">
      <dgm:prSet presAssocID="{7A43871D-CBB5-4E47-92FC-38C16A4E2BED}" presName="Name56" presStyleLbl="parChTrans1D2" presStyleIdx="2" presStyleCnt="3"/>
      <dgm:spPr/>
      <dgm:t>
        <a:bodyPr/>
        <a:lstStyle/>
        <a:p>
          <a:endParaRPr lang="ru-RU"/>
        </a:p>
      </dgm:t>
    </dgm:pt>
    <dgm:pt modelId="{33C5E757-477B-4E51-A1E7-4D226D238D36}" type="pres">
      <dgm:prSet presAssocID="{B702720B-D818-4AFF-8CED-DFF27A99B783}" presName="text0" presStyleLbl="node1" presStyleIdx="3" presStyleCnt="4" custScaleX="170635" custScaleY="231472" custRadScaleRad="101976" custRadScaleInc="165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EF698B6-2E0D-4295-B453-6F8D16B5EE6A}" type="presOf" srcId="{7A43871D-CBB5-4E47-92FC-38C16A4E2BED}" destId="{3D62F087-1FA8-4EFA-82E5-7A3F7DDD33A2}" srcOrd="0" destOrd="0" presId="urn:microsoft.com/office/officeart/2008/layout/RadialCluster"/>
    <dgm:cxn modelId="{5BBCC579-8F26-4591-B7EF-366D1A420435}" type="presOf" srcId="{10ED5CAB-D806-4A49-B2BA-B232E85EF5AF}" destId="{A4104EC8-7B73-4610-9611-D31A282D34CB}" srcOrd="0" destOrd="0" presId="urn:microsoft.com/office/officeart/2008/layout/RadialCluster"/>
    <dgm:cxn modelId="{87F8992F-C4EF-436E-9F7C-A1D9F5CE45D8}" type="presOf" srcId="{B702720B-D818-4AFF-8CED-DFF27A99B783}" destId="{33C5E757-477B-4E51-A1E7-4D226D238D36}" srcOrd="0" destOrd="0" presId="urn:microsoft.com/office/officeart/2008/layout/RadialCluster"/>
    <dgm:cxn modelId="{6E0CB69B-64E0-4E64-8591-AD41004B41F3}" type="presOf" srcId="{6CF33884-ECA7-48F9-9C1E-3B85F43510E8}" destId="{E2D4AC83-3E0B-4A9A-A14C-E927326AF3B1}" srcOrd="0" destOrd="0" presId="urn:microsoft.com/office/officeart/2008/layout/RadialCluster"/>
    <dgm:cxn modelId="{DD32AC62-5D5C-4A18-AC5C-D666BE8F15B8}" srcId="{3A39C716-2FA5-4682-9629-870BB8919C2A}" destId="{3C399709-6C86-43E7-8134-35B58188C01F}" srcOrd="1" destOrd="0" parTransId="{EF843CFC-F2B1-4897-BED4-D030AC925FC5}" sibTransId="{DD1CD511-ABDE-49FF-A22D-E1D2EAB3A5FC}"/>
    <dgm:cxn modelId="{07B30593-14CE-4E87-852A-7210189C9C5E}" type="presOf" srcId="{3A39C716-2FA5-4682-9629-870BB8919C2A}" destId="{225EF286-479D-42A3-9593-CD2824A8BF2D}" srcOrd="0" destOrd="0" presId="urn:microsoft.com/office/officeart/2008/layout/RadialCluster"/>
    <dgm:cxn modelId="{B93CEBA3-1BBD-4D47-A3F9-B1FC7B4438C5}" srcId="{3A39C716-2FA5-4682-9629-870BB8919C2A}" destId="{6CF33884-ECA7-48F9-9C1E-3B85F43510E8}" srcOrd="0" destOrd="0" parTransId="{C5CF6C06-F23A-4D0D-825B-FC9289C3B118}" sibTransId="{D64DC700-AF33-4C07-881A-FBEE83A998BC}"/>
    <dgm:cxn modelId="{EB32C14B-0F56-4506-8B68-7DCB9E11C622}" srcId="{3A39C716-2FA5-4682-9629-870BB8919C2A}" destId="{B702720B-D818-4AFF-8CED-DFF27A99B783}" srcOrd="2" destOrd="0" parTransId="{7A43871D-CBB5-4E47-92FC-38C16A4E2BED}" sibTransId="{83B169EE-C571-48DB-8153-DBCE7F0189F2}"/>
    <dgm:cxn modelId="{7040BA7A-EC1C-4D6C-A423-37F80F441454}" type="presOf" srcId="{3C399709-6C86-43E7-8134-35B58188C01F}" destId="{04A945C9-6AF0-40BA-813D-02E49287B545}" srcOrd="0" destOrd="0" presId="urn:microsoft.com/office/officeart/2008/layout/RadialCluster"/>
    <dgm:cxn modelId="{9827F0C2-527B-4C0D-AF0F-0F28EFDED4F0}" srcId="{10ED5CAB-D806-4A49-B2BA-B232E85EF5AF}" destId="{3A39C716-2FA5-4682-9629-870BB8919C2A}" srcOrd="0" destOrd="0" parTransId="{20CA74F7-0BF8-4022-BB6C-80083DB956C3}" sibTransId="{0953186D-DDD2-4EF8-B000-0186D1C9B8E4}"/>
    <dgm:cxn modelId="{D858CB73-6E34-483A-ADF9-70C0DF5F22D3}" type="presOf" srcId="{C5CF6C06-F23A-4D0D-825B-FC9289C3B118}" destId="{7FD98324-228B-4AE4-863D-6F5B91F795E8}" srcOrd="0" destOrd="0" presId="urn:microsoft.com/office/officeart/2008/layout/RadialCluster"/>
    <dgm:cxn modelId="{E422DA70-E45A-4F2D-AB8A-E6F7084510DB}" type="presOf" srcId="{EF843CFC-F2B1-4897-BED4-D030AC925FC5}" destId="{F6C85F06-8BB3-41E4-A333-0395F2EFFDD9}" srcOrd="0" destOrd="0" presId="urn:microsoft.com/office/officeart/2008/layout/RadialCluster"/>
    <dgm:cxn modelId="{1F4CDEB5-1168-4E5B-BB6D-FE2D86D24F61}" type="presParOf" srcId="{A4104EC8-7B73-4610-9611-D31A282D34CB}" destId="{340C75FA-50EF-4D8E-BD62-41EA5F85455D}" srcOrd="0" destOrd="0" presId="urn:microsoft.com/office/officeart/2008/layout/RadialCluster"/>
    <dgm:cxn modelId="{73BEA52C-E466-4B8F-B53E-8E3EE071F4FB}" type="presParOf" srcId="{340C75FA-50EF-4D8E-BD62-41EA5F85455D}" destId="{225EF286-479D-42A3-9593-CD2824A8BF2D}" srcOrd="0" destOrd="0" presId="urn:microsoft.com/office/officeart/2008/layout/RadialCluster"/>
    <dgm:cxn modelId="{88D56E16-150E-4518-84C7-605F9B8EE525}" type="presParOf" srcId="{340C75FA-50EF-4D8E-BD62-41EA5F85455D}" destId="{7FD98324-228B-4AE4-863D-6F5B91F795E8}" srcOrd="1" destOrd="0" presId="urn:microsoft.com/office/officeart/2008/layout/RadialCluster"/>
    <dgm:cxn modelId="{FEFC2057-CC35-4677-B0E0-925BA9CC4588}" type="presParOf" srcId="{340C75FA-50EF-4D8E-BD62-41EA5F85455D}" destId="{E2D4AC83-3E0B-4A9A-A14C-E927326AF3B1}" srcOrd="2" destOrd="0" presId="urn:microsoft.com/office/officeart/2008/layout/RadialCluster"/>
    <dgm:cxn modelId="{A1EFF3F4-37F8-4294-92D9-42FC74660F39}" type="presParOf" srcId="{340C75FA-50EF-4D8E-BD62-41EA5F85455D}" destId="{F6C85F06-8BB3-41E4-A333-0395F2EFFDD9}" srcOrd="3" destOrd="0" presId="urn:microsoft.com/office/officeart/2008/layout/RadialCluster"/>
    <dgm:cxn modelId="{0A440093-EB42-49EA-93ED-D28D90964BA9}" type="presParOf" srcId="{340C75FA-50EF-4D8E-BD62-41EA5F85455D}" destId="{04A945C9-6AF0-40BA-813D-02E49287B545}" srcOrd="4" destOrd="0" presId="urn:microsoft.com/office/officeart/2008/layout/RadialCluster"/>
    <dgm:cxn modelId="{CDB0D00A-626E-45B5-89C6-2EFC3E21DFDA}" type="presParOf" srcId="{340C75FA-50EF-4D8E-BD62-41EA5F85455D}" destId="{3D62F087-1FA8-4EFA-82E5-7A3F7DDD33A2}" srcOrd="5" destOrd="0" presId="urn:microsoft.com/office/officeart/2008/layout/RadialCluster"/>
    <dgm:cxn modelId="{035070E0-7659-44EC-B66C-E96F5FFFFC25}" type="presParOf" srcId="{340C75FA-50EF-4D8E-BD62-41EA5F85455D}" destId="{33C5E757-477B-4E51-A1E7-4D226D238D36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BAB1021-B68E-49E1-8458-0E43823488B6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08CAC38-0010-469C-AFD9-4B15ADFFA830}">
      <dgm:prSet phldrT="[Текст]"/>
      <dgm:spPr/>
      <dgm:t>
        <a:bodyPr/>
        <a:lstStyle/>
        <a:p>
          <a:r>
            <a:rPr lang="ru-RU" dirty="0" smtClean="0"/>
            <a:t>направления</a:t>
          </a:r>
          <a:endParaRPr lang="ru-RU" dirty="0"/>
        </a:p>
      </dgm:t>
    </dgm:pt>
    <dgm:pt modelId="{33D4DD94-FA68-4001-A66E-D78770AB5CAC}" type="parTrans" cxnId="{A2256C7E-EF4A-4B82-A98A-50FEB2873C6E}">
      <dgm:prSet/>
      <dgm:spPr/>
      <dgm:t>
        <a:bodyPr/>
        <a:lstStyle/>
        <a:p>
          <a:endParaRPr lang="ru-RU"/>
        </a:p>
      </dgm:t>
    </dgm:pt>
    <dgm:pt modelId="{EE6A9452-4960-4E28-BAF1-38DFBF1031B3}" type="sibTrans" cxnId="{A2256C7E-EF4A-4B82-A98A-50FEB2873C6E}">
      <dgm:prSet/>
      <dgm:spPr/>
      <dgm:t>
        <a:bodyPr/>
        <a:lstStyle/>
        <a:p>
          <a:endParaRPr lang="ru-RU"/>
        </a:p>
      </dgm:t>
    </dgm:pt>
    <dgm:pt modelId="{454506AE-2216-489B-9D8B-D4E34BAA3E60}">
      <dgm:prSet phldrT="[Текст]"/>
      <dgm:spPr/>
      <dgm:t>
        <a:bodyPr/>
        <a:lstStyle/>
        <a:p>
          <a:r>
            <a:rPr lang="ru-RU" dirty="0" smtClean="0"/>
            <a:t>Развитие речи</a:t>
          </a:r>
          <a:endParaRPr lang="ru-RU" dirty="0"/>
        </a:p>
      </dgm:t>
    </dgm:pt>
    <dgm:pt modelId="{F56C08F5-8C2A-4228-9C3A-C9A96F1DF9E3}" type="parTrans" cxnId="{4E6EFBAA-777E-4992-9C84-735DB276BA71}">
      <dgm:prSet/>
      <dgm:spPr/>
      <dgm:t>
        <a:bodyPr/>
        <a:lstStyle/>
        <a:p>
          <a:endParaRPr lang="ru-RU"/>
        </a:p>
      </dgm:t>
    </dgm:pt>
    <dgm:pt modelId="{9B44D1F4-BC9B-4B30-AE24-2465A7BCAB4F}" type="sibTrans" cxnId="{4E6EFBAA-777E-4992-9C84-735DB276BA71}">
      <dgm:prSet/>
      <dgm:spPr/>
      <dgm:t>
        <a:bodyPr/>
        <a:lstStyle/>
        <a:p>
          <a:endParaRPr lang="ru-RU"/>
        </a:p>
      </dgm:t>
    </dgm:pt>
    <dgm:pt modelId="{9D8D61D4-8C34-42E6-B35C-C471FD9EF725}">
      <dgm:prSet phldrT="[Текст]"/>
      <dgm:spPr/>
      <dgm:t>
        <a:bodyPr/>
        <a:lstStyle/>
        <a:p>
          <a:r>
            <a:rPr lang="ru-RU" dirty="0" smtClean="0"/>
            <a:t>Физическое развитие </a:t>
          </a:r>
          <a:endParaRPr lang="ru-RU" dirty="0"/>
        </a:p>
      </dgm:t>
    </dgm:pt>
    <dgm:pt modelId="{4F0E6E02-BA61-481D-B99B-3906D48EB8F7}" type="parTrans" cxnId="{C442EEB8-A8D1-431A-AF71-B742B8566321}">
      <dgm:prSet/>
      <dgm:spPr/>
      <dgm:t>
        <a:bodyPr/>
        <a:lstStyle/>
        <a:p>
          <a:endParaRPr lang="ru-RU"/>
        </a:p>
      </dgm:t>
    </dgm:pt>
    <dgm:pt modelId="{01B21668-830A-43D7-A5B0-DE125D67F001}" type="sibTrans" cxnId="{C442EEB8-A8D1-431A-AF71-B742B8566321}">
      <dgm:prSet/>
      <dgm:spPr/>
      <dgm:t>
        <a:bodyPr/>
        <a:lstStyle/>
        <a:p>
          <a:endParaRPr lang="ru-RU"/>
        </a:p>
      </dgm:t>
    </dgm:pt>
    <dgm:pt modelId="{16CE3822-6D1D-4911-80B8-1D23171CF12E}">
      <dgm:prSet phldrT="[Текст]"/>
      <dgm:spPr/>
      <dgm:t>
        <a:bodyPr/>
        <a:lstStyle/>
        <a:p>
          <a:r>
            <a:rPr lang="ru-RU" dirty="0" smtClean="0"/>
            <a:t>Ознакомление с окружающим миром</a:t>
          </a:r>
          <a:endParaRPr lang="ru-RU" dirty="0"/>
        </a:p>
      </dgm:t>
    </dgm:pt>
    <dgm:pt modelId="{93E5271C-A047-4166-920B-1F261FBB1039}" type="parTrans" cxnId="{819B671D-F993-413A-8776-F20C17AE094F}">
      <dgm:prSet/>
      <dgm:spPr/>
      <dgm:t>
        <a:bodyPr/>
        <a:lstStyle/>
        <a:p>
          <a:endParaRPr lang="ru-RU"/>
        </a:p>
      </dgm:t>
    </dgm:pt>
    <dgm:pt modelId="{F6E84FF9-E0BF-4CEF-9D3C-B11167CDB9B1}" type="sibTrans" cxnId="{819B671D-F993-413A-8776-F20C17AE094F}">
      <dgm:prSet/>
      <dgm:spPr/>
      <dgm:t>
        <a:bodyPr/>
        <a:lstStyle/>
        <a:p>
          <a:endParaRPr lang="ru-RU"/>
        </a:p>
      </dgm:t>
    </dgm:pt>
    <dgm:pt modelId="{7918F6F5-670A-479F-99B2-24FB27CB759D}">
      <dgm:prSet/>
      <dgm:spPr/>
      <dgm:t>
        <a:bodyPr/>
        <a:lstStyle/>
        <a:p>
          <a:r>
            <a:rPr lang="ru-RU" dirty="0" smtClean="0"/>
            <a:t>Подготовка к обучению грамоте</a:t>
          </a:r>
          <a:endParaRPr lang="ru-RU" dirty="0"/>
        </a:p>
      </dgm:t>
    </dgm:pt>
    <dgm:pt modelId="{17EBA524-796F-46EB-B6DE-B319B8611D9B}" type="parTrans" cxnId="{BC22D335-441C-4ED1-8717-3A4DD8F7707E}">
      <dgm:prSet/>
      <dgm:spPr/>
      <dgm:t>
        <a:bodyPr/>
        <a:lstStyle/>
        <a:p>
          <a:endParaRPr lang="ru-RU"/>
        </a:p>
      </dgm:t>
    </dgm:pt>
    <dgm:pt modelId="{FF587559-F66B-41A2-9B94-6886678FD43C}" type="sibTrans" cxnId="{BC22D335-441C-4ED1-8717-3A4DD8F7707E}">
      <dgm:prSet/>
      <dgm:spPr/>
      <dgm:t>
        <a:bodyPr/>
        <a:lstStyle/>
        <a:p>
          <a:endParaRPr lang="ru-RU"/>
        </a:p>
      </dgm:t>
    </dgm:pt>
    <dgm:pt modelId="{E296D94B-7819-4B80-8905-3FB0E70FE031}" type="pres">
      <dgm:prSet presAssocID="{0BAB1021-B68E-49E1-8458-0E43823488B6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AF81611-5C08-4223-A771-B0E114210696}" type="pres">
      <dgm:prSet presAssocID="{708CAC38-0010-469C-AFD9-4B15ADFFA830}" presName="root1" presStyleCnt="0"/>
      <dgm:spPr/>
    </dgm:pt>
    <dgm:pt modelId="{899432D2-B715-49F1-8F03-23D6CE50244F}" type="pres">
      <dgm:prSet presAssocID="{708CAC38-0010-469C-AFD9-4B15ADFFA830}" presName="LevelOneTextNode" presStyleLbl="node0" presStyleIdx="0" presStyleCnt="1" custAng="5400000" custScaleY="40709" custLinFactX="-100000" custLinFactNeighborX="-108913" custLinFactNeighborY="-204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C2AA3BC-64DF-4DD4-8C65-9456F79C4DC1}" type="pres">
      <dgm:prSet presAssocID="{708CAC38-0010-469C-AFD9-4B15ADFFA830}" presName="level2hierChild" presStyleCnt="0"/>
      <dgm:spPr/>
    </dgm:pt>
    <dgm:pt modelId="{C90401F5-82FB-4332-A80F-8A73E9286E28}" type="pres">
      <dgm:prSet presAssocID="{F56C08F5-8C2A-4228-9C3A-C9A96F1DF9E3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3D29B41F-1EC1-4048-86F2-EA1C1BABDF53}" type="pres">
      <dgm:prSet presAssocID="{F56C08F5-8C2A-4228-9C3A-C9A96F1DF9E3}" presName="connTx" presStyleLbl="parChTrans1D2" presStyleIdx="0" presStyleCnt="4"/>
      <dgm:spPr/>
      <dgm:t>
        <a:bodyPr/>
        <a:lstStyle/>
        <a:p>
          <a:endParaRPr lang="ru-RU"/>
        </a:p>
      </dgm:t>
    </dgm:pt>
    <dgm:pt modelId="{CE5F3460-98C9-42E6-96AB-90C6624A125D}" type="pres">
      <dgm:prSet presAssocID="{454506AE-2216-489B-9D8B-D4E34BAA3E60}" presName="root2" presStyleCnt="0"/>
      <dgm:spPr/>
    </dgm:pt>
    <dgm:pt modelId="{35799132-AD6B-4A58-A9D4-BF54FF7ADB77}" type="pres">
      <dgm:prSet presAssocID="{454506AE-2216-489B-9D8B-D4E34BAA3E60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FA148F1-4710-4BBB-801D-7FD54D43E47D}" type="pres">
      <dgm:prSet presAssocID="{454506AE-2216-489B-9D8B-D4E34BAA3E60}" presName="level3hierChild" presStyleCnt="0"/>
      <dgm:spPr/>
    </dgm:pt>
    <dgm:pt modelId="{6DDF5DEE-E75F-4E8E-B4E9-2F9761471D1C}" type="pres">
      <dgm:prSet presAssocID="{4F0E6E02-BA61-481D-B99B-3906D48EB8F7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7900771D-F936-4F1A-95E2-98552917FFB0}" type="pres">
      <dgm:prSet presAssocID="{4F0E6E02-BA61-481D-B99B-3906D48EB8F7}" presName="connTx" presStyleLbl="parChTrans1D2" presStyleIdx="1" presStyleCnt="4"/>
      <dgm:spPr/>
      <dgm:t>
        <a:bodyPr/>
        <a:lstStyle/>
        <a:p>
          <a:endParaRPr lang="ru-RU"/>
        </a:p>
      </dgm:t>
    </dgm:pt>
    <dgm:pt modelId="{447BF71F-1F9D-46C2-9A23-153543B34654}" type="pres">
      <dgm:prSet presAssocID="{9D8D61D4-8C34-42E6-B35C-C471FD9EF725}" presName="root2" presStyleCnt="0"/>
      <dgm:spPr/>
    </dgm:pt>
    <dgm:pt modelId="{078AADC0-4DD6-40D5-83AD-F6451C5C9ABB}" type="pres">
      <dgm:prSet presAssocID="{9D8D61D4-8C34-42E6-B35C-C471FD9EF725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32F649B-883A-401D-B511-F33EC6004485}" type="pres">
      <dgm:prSet presAssocID="{9D8D61D4-8C34-42E6-B35C-C471FD9EF725}" presName="level3hierChild" presStyleCnt="0"/>
      <dgm:spPr/>
    </dgm:pt>
    <dgm:pt modelId="{1883D115-5015-42D9-BAF6-4BBA2C5EAC38}" type="pres">
      <dgm:prSet presAssocID="{93E5271C-A047-4166-920B-1F261FBB1039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A7B65883-DAFA-4796-8A15-D793DAFB5583}" type="pres">
      <dgm:prSet presAssocID="{93E5271C-A047-4166-920B-1F261FBB1039}" presName="connTx" presStyleLbl="parChTrans1D2" presStyleIdx="2" presStyleCnt="4"/>
      <dgm:spPr/>
      <dgm:t>
        <a:bodyPr/>
        <a:lstStyle/>
        <a:p>
          <a:endParaRPr lang="ru-RU"/>
        </a:p>
      </dgm:t>
    </dgm:pt>
    <dgm:pt modelId="{B4B1978C-A7C1-4078-A847-89F9A11423E1}" type="pres">
      <dgm:prSet presAssocID="{16CE3822-6D1D-4911-80B8-1D23171CF12E}" presName="root2" presStyleCnt="0"/>
      <dgm:spPr/>
    </dgm:pt>
    <dgm:pt modelId="{721A4BB9-C69A-49D7-90FB-54955DB71A6D}" type="pres">
      <dgm:prSet presAssocID="{16CE3822-6D1D-4911-80B8-1D23171CF12E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D763F2C-5BE8-44B6-838C-F343A6FDCA94}" type="pres">
      <dgm:prSet presAssocID="{16CE3822-6D1D-4911-80B8-1D23171CF12E}" presName="level3hierChild" presStyleCnt="0"/>
      <dgm:spPr/>
    </dgm:pt>
    <dgm:pt modelId="{58A952F5-EAFA-44BE-9713-864EFD304325}" type="pres">
      <dgm:prSet presAssocID="{17EBA524-796F-46EB-B6DE-B319B8611D9B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AC22687A-FCA3-46A1-94E6-A3478E055EA6}" type="pres">
      <dgm:prSet presAssocID="{17EBA524-796F-46EB-B6DE-B319B8611D9B}" presName="connTx" presStyleLbl="parChTrans1D2" presStyleIdx="3" presStyleCnt="4"/>
      <dgm:spPr/>
      <dgm:t>
        <a:bodyPr/>
        <a:lstStyle/>
        <a:p>
          <a:endParaRPr lang="ru-RU"/>
        </a:p>
      </dgm:t>
    </dgm:pt>
    <dgm:pt modelId="{D86E2F52-655E-4BE9-9A6F-2E2AE85995D6}" type="pres">
      <dgm:prSet presAssocID="{7918F6F5-670A-479F-99B2-24FB27CB759D}" presName="root2" presStyleCnt="0"/>
      <dgm:spPr/>
    </dgm:pt>
    <dgm:pt modelId="{CC07F498-096C-4367-9F50-966C0E2455BA}" type="pres">
      <dgm:prSet presAssocID="{7918F6F5-670A-479F-99B2-24FB27CB759D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B19C020-68CC-4D4D-BAE6-662C15395BC2}" type="pres">
      <dgm:prSet presAssocID="{7918F6F5-670A-479F-99B2-24FB27CB759D}" presName="level3hierChild" presStyleCnt="0"/>
      <dgm:spPr/>
    </dgm:pt>
  </dgm:ptLst>
  <dgm:cxnLst>
    <dgm:cxn modelId="{CDF13250-3426-420B-AED0-EDAFE6BD1C47}" type="presOf" srcId="{4F0E6E02-BA61-481D-B99B-3906D48EB8F7}" destId="{6DDF5DEE-E75F-4E8E-B4E9-2F9761471D1C}" srcOrd="0" destOrd="0" presId="urn:microsoft.com/office/officeart/2008/layout/HorizontalMultiLevelHierarchy"/>
    <dgm:cxn modelId="{A2256C7E-EF4A-4B82-A98A-50FEB2873C6E}" srcId="{0BAB1021-B68E-49E1-8458-0E43823488B6}" destId="{708CAC38-0010-469C-AFD9-4B15ADFFA830}" srcOrd="0" destOrd="0" parTransId="{33D4DD94-FA68-4001-A66E-D78770AB5CAC}" sibTransId="{EE6A9452-4960-4E28-BAF1-38DFBF1031B3}"/>
    <dgm:cxn modelId="{51AFCE38-3452-4B5F-9CDE-100D82B47A15}" type="presOf" srcId="{F56C08F5-8C2A-4228-9C3A-C9A96F1DF9E3}" destId="{C90401F5-82FB-4332-A80F-8A73E9286E28}" srcOrd="0" destOrd="0" presId="urn:microsoft.com/office/officeart/2008/layout/HorizontalMultiLevelHierarchy"/>
    <dgm:cxn modelId="{6A553FCD-B51E-42A9-A1A4-D2ECD2E4F2C9}" type="presOf" srcId="{0BAB1021-B68E-49E1-8458-0E43823488B6}" destId="{E296D94B-7819-4B80-8905-3FB0E70FE031}" srcOrd="0" destOrd="0" presId="urn:microsoft.com/office/officeart/2008/layout/HorizontalMultiLevelHierarchy"/>
    <dgm:cxn modelId="{65AFE267-79F7-4B39-95D6-FDC855105C32}" type="presOf" srcId="{708CAC38-0010-469C-AFD9-4B15ADFFA830}" destId="{899432D2-B715-49F1-8F03-23D6CE50244F}" srcOrd="0" destOrd="0" presId="urn:microsoft.com/office/officeart/2008/layout/HorizontalMultiLevelHierarchy"/>
    <dgm:cxn modelId="{752D1E74-CCFA-4A5D-9A21-F6D4713D3F82}" type="presOf" srcId="{16CE3822-6D1D-4911-80B8-1D23171CF12E}" destId="{721A4BB9-C69A-49D7-90FB-54955DB71A6D}" srcOrd="0" destOrd="0" presId="urn:microsoft.com/office/officeart/2008/layout/HorizontalMultiLevelHierarchy"/>
    <dgm:cxn modelId="{B9317EC7-6B00-412A-A107-3A9F1D9A3B63}" type="presOf" srcId="{93E5271C-A047-4166-920B-1F261FBB1039}" destId="{A7B65883-DAFA-4796-8A15-D793DAFB5583}" srcOrd="1" destOrd="0" presId="urn:microsoft.com/office/officeart/2008/layout/HorizontalMultiLevelHierarchy"/>
    <dgm:cxn modelId="{64A97411-6CA4-4E76-8F97-F0693C2F65CA}" type="presOf" srcId="{93E5271C-A047-4166-920B-1F261FBB1039}" destId="{1883D115-5015-42D9-BAF6-4BBA2C5EAC38}" srcOrd="0" destOrd="0" presId="urn:microsoft.com/office/officeart/2008/layout/HorizontalMultiLevelHierarchy"/>
    <dgm:cxn modelId="{5A84106F-EFE6-4616-AF8A-DBA4138E6A0C}" type="presOf" srcId="{454506AE-2216-489B-9D8B-D4E34BAA3E60}" destId="{35799132-AD6B-4A58-A9D4-BF54FF7ADB77}" srcOrd="0" destOrd="0" presId="urn:microsoft.com/office/officeart/2008/layout/HorizontalMultiLevelHierarchy"/>
    <dgm:cxn modelId="{6260AB37-C0E1-4368-B4E6-3300245FCC6F}" type="presOf" srcId="{7918F6F5-670A-479F-99B2-24FB27CB759D}" destId="{CC07F498-096C-4367-9F50-966C0E2455BA}" srcOrd="0" destOrd="0" presId="urn:microsoft.com/office/officeart/2008/layout/HorizontalMultiLevelHierarchy"/>
    <dgm:cxn modelId="{6578DBA6-0B60-4AFC-961E-FD3AC5229AB5}" type="presOf" srcId="{F56C08F5-8C2A-4228-9C3A-C9A96F1DF9E3}" destId="{3D29B41F-1EC1-4048-86F2-EA1C1BABDF53}" srcOrd="1" destOrd="0" presId="urn:microsoft.com/office/officeart/2008/layout/HorizontalMultiLevelHierarchy"/>
    <dgm:cxn modelId="{BC22D335-441C-4ED1-8717-3A4DD8F7707E}" srcId="{708CAC38-0010-469C-AFD9-4B15ADFFA830}" destId="{7918F6F5-670A-479F-99B2-24FB27CB759D}" srcOrd="3" destOrd="0" parTransId="{17EBA524-796F-46EB-B6DE-B319B8611D9B}" sibTransId="{FF587559-F66B-41A2-9B94-6886678FD43C}"/>
    <dgm:cxn modelId="{827313D8-68A9-4539-A179-6DF944C12881}" type="presOf" srcId="{17EBA524-796F-46EB-B6DE-B319B8611D9B}" destId="{AC22687A-FCA3-46A1-94E6-A3478E055EA6}" srcOrd="1" destOrd="0" presId="urn:microsoft.com/office/officeart/2008/layout/HorizontalMultiLevelHierarchy"/>
    <dgm:cxn modelId="{C442EEB8-A8D1-431A-AF71-B742B8566321}" srcId="{708CAC38-0010-469C-AFD9-4B15ADFFA830}" destId="{9D8D61D4-8C34-42E6-B35C-C471FD9EF725}" srcOrd="1" destOrd="0" parTransId="{4F0E6E02-BA61-481D-B99B-3906D48EB8F7}" sibTransId="{01B21668-830A-43D7-A5B0-DE125D67F001}"/>
    <dgm:cxn modelId="{E7D11901-C6E3-4296-A9B8-9567C4570BF3}" type="presOf" srcId="{4F0E6E02-BA61-481D-B99B-3906D48EB8F7}" destId="{7900771D-F936-4F1A-95E2-98552917FFB0}" srcOrd="1" destOrd="0" presId="urn:microsoft.com/office/officeart/2008/layout/HorizontalMultiLevelHierarchy"/>
    <dgm:cxn modelId="{8735A675-E1D3-4667-83F1-C17F1DCF968D}" type="presOf" srcId="{9D8D61D4-8C34-42E6-B35C-C471FD9EF725}" destId="{078AADC0-4DD6-40D5-83AD-F6451C5C9ABB}" srcOrd="0" destOrd="0" presId="urn:microsoft.com/office/officeart/2008/layout/HorizontalMultiLevelHierarchy"/>
    <dgm:cxn modelId="{819B671D-F993-413A-8776-F20C17AE094F}" srcId="{708CAC38-0010-469C-AFD9-4B15ADFFA830}" destId="{16CE3822-6D1D-4911-80B8-1D23171CF12E}" srcOrd="2" destOrd="0" parTransId="{93E5271C-A047-4166-920B-1F261FBB1039}" sibTransId="{F6E84FF9-E0BF-4CEF-9D3C-B11167CDB9B1}"/>
    <dgm:cxn modelId="{4E6EFBAA-777E-4992-9C84-735DB276BA71}" srcId="{708CAC38-0010-469C-AFD9-4B15ADFFA830}" destId="{454506AE-2216-489B-9D8B-D4E34BAA3E60}" srcOrd="0" destOrd="0" parTransId="{F56C08F5-8C2A-4228-9C3A-C9A96F1DF9E3}" sibTransId="{9B44D1F4-BC9B-4B30-AE24-2465A7BCAB4F}"/>
    <dgm:cxn modelId="{3F20B830-BBD2-4F80-84FB-A09015863B0D}" type="presOf" srcId="{17EBA524-796F-46EB-B6DE-B319B8611D9B}" destId="{58A952F5-EAFA-44BE-9713-864EFD304325}" srcOrd="0" destOrd="0" presId="urn:microsoft.com/office/officeart/2008/layout/HorizontalMultiLevelHierarchy"/>
    <dgm:cxn modelId="{BB7D5A98-6FDC-4E79-9541-17AC2996D400}" type="presParOf" srcId="{E296D94B-7819-4B80-8905-3FB0E70FE031}" destId="{8AF81611-5C08-4223-A771-B0E114210696}" srcOrd="0" destOrd="0" presId="urn:microsoft.com/office/officeart/2008/layout/HorizontalMultiLevelHierarchy"/>
    <dgm:cxn modelId="{15ACADA5-B20F-4022-8B2C-88A426188202}" type="presParOf" srcId="{8AF81611-5C08-4223-A771-B0E114210696}" destId="{899432D2-B715-49F1-8F03-23D6CE50244F}" srcOrd="0" destOrd="0" presId="urn:microsoft.com/office/officeart/2008/layout/HorizontalMultiLevelHierarchy"/>
    <dgm:cxn modelId="{C06A4478-6A91-4891-B42D-AC930BF4B438}" type="presParOf" srcId="{8AF81611-5C08-4223-A771-B0E114210696}" destId="{CC2AA3BC-64DF-4DD4-8C65-9456F79C4DC1}" srcOrd="1" destOrd="0" presId="urn:microsoft.com/office/officeart/2008/layout/HorizontalMultiLevelHierarchy"/>
    <dgm:cxn modelId="{13F1617D-5849-4150-8CC8-79C5445404C9}" type="presParOf" srcId="{CC2AA3BC-64DF-4DD4-8C65-9456F79C4DC1}" destId="{C90401F5-82FB-4332-A80F-8A73E9286E28}" srcOrd="0" destOrd="0" presId="urn:microsoft.com/office/officeart/2008/layout/HorizontalMultiLevelHierarchy"/>
    <dgm:cxn modelId="{BC7C8C29-3526-4E12-A82C-6F0ED4ECAE8F}" type="presParOf" srcId="{C90401F5-82FB-4332-A80F-8A73E9286E28}" destId="{3D29B41F-1EC1-4048-86F2-EA1C1BABDF53}" srcOrd="0" destOrd="0" presId="urn:microsoft.com/office/officeart/2008/layout/HorizontalMultiLevelHierarchy"/>
    <dgm:cxn modelId="{8973D9F5-7667-4BCD-88AD-0A5D86633ACB}" type="presParOf" srcId="{CC2AA3BC-64DF-4DD4-8C65-9456F79C4DC1}" destId="{CE5F3460-98C9-42E6-96AB-90C6624A125D}" srcOrd="1" destOrd="0" presId="urn:microsoft.com/office/officeart/2008/layout/HorizontalMultiLevelHierarchy"/>
    <dgm:cxn modelId="{B9940142-8204-4DB3-928E-1C3B2B179B9B}" type="presParOf" srcId="{CE5F3460-98C9-42E6-96AB-90C6624A125D}" destId="{35799132-AD6B-4A58-A9D4-BF54FF7ADB77}" srcOrd="0" destOrd="0" presId="urn:microsoft.com/office/officeart/2008/layout/HorizontalMultiLevelHierarchy"/>
    <dgm:cxn modelId="{0E2F323D-5004-42C4-9733-17C22106887B}" type="presParOf" srcId="{CE5F3460-98C9-42E6-96AB-90C6624A125D}" destId="{DFA148F1-4710-4BBB-801D-7FD54D43E47D}" srcOrd="1" destOrd="0" presId="urn:microsoft.com/office/officeart/2008/layout/HorizontalMultiLevelHierarchy"/>
    <dgm:cxn modelId="{E8BB7C3E-B94D-4952-807B-D34EB182ED1C}" type="presParOf" srcId="{CC2AA3BC-64DF-4DD4-8C65-9456F79C4DC1}" destId="{6DDF5DEE-E75F-4E8E-B4E9-2F9761471D1C}" srcOrd="2" destOrd="0" presId="urn:microsoft.com/office/officeart/2008/layout/HorizontalMultiLevelHierarchy"/>
    <dgm:cxn modelId="{737C14FF-4E17-4437-A947-FCA391AF1FA2}" type="presParOf" srcId="{6DDF5DEE-E75F-4E8E-B4E9-2F9761471D1C}" destId="{7900771D-F936-4F1A-95E2-98552917FFB0}" srcOrd="0" destOrd="0" presId="urn:microsoft.com/office/officeart/2008/layout/HorizontalMultiLevelHierarchy"/>
    <dgm:cxn modelId="{7E43938F-D174-417A-9DD7-64D87422450B}" type="presParOf" srcId="{CC2AA3BC-64DF-4DD4-8C65-9456F79C4DC1}" destId="{447BF71F-1F9D-46C2-9A23-153543B34654}" srcOrd="3" destOrd="0" presId="urn:microsoft.com/office/officeart/2008/layout/HorizontalMultiLevelHierarchy"/>
    <dgm:cxn modelId="{2E92645B-6AB7-4E60-9146-5EBCFF18D1BE}" type="presParOf" srcId="{447BF71F-1F9D-46C2-9A23-153543B34654}" destId="{078AADC0-4DD6-40D5-83AD-F6451C5C9ABB}" srcOrd="0" destOrd="0" presId="urn:microsoft.com/office/officeart/2008/layout/HorizontalMultiLevelHierarchy"/>
    <dgm:cxn modelId="{0AC9CB83-9A40-42BD-8A4B-B477D17AD878}" type="presParOf" srcId="{447BF71F-1F9D-46C2-9A23-153543B34654}" destId="{A32F649B-883A-401D-B511-F33EC6004485}" srcOrd="1" destOrd="0" presId="urn:microsoft.com/office/officeart/2008/layout/HorizontalMultiLevelHierarchy"/>
    <dgm:cxn modelId="{B0F82A34-D951-4C31-90F6-524F390749AB}" type="presParOf" srcId="{CC2AA3BC-64DF-4DD4-8C65-9456F79C4DC1}" destId="{1883D115-5015-42D9-BAF6-4BBA2C5EAC38}" srcOrd="4" destOrd="0" presId="urn:microsoft.com/office/officeart/2008/layout/HorizontalMultiLevelHierarchy"/>
    <dgm:cxn modelId="{A8A799F7-AFA3-4235-BF6A-4394BB756956}" type="presParOf" srcId="{1883D115-5015-42D9-BAF6-4BBA2C5EAC38}" destId="{A7B65883-DAFA-4796-8A15-D793DAFB5583}" srcOrd="0" destOrd="0" presId="urn:microsoft.com/office/officeart/2008/layout/HorizontalMultiLevelHierarchy"/>
    <dgm:cxn modelId="{EB0369AC-9C26-40B0-991C-94CE3D96B325}" type="presParOf" srcId="{CC2AA3BC-64DF-4DD4-8C65-9456F79C4DC1}" destId="{B4B1978C-A7C1-4078-A847-89F9A11423E1}" srcOrd="5" destOrd="0" presId="urn:microsoft.com/office/officeart/2008/layout/HorizontalMultiLevelHierarchy"/>
    <dgm:cxn modelId="{36112674-EEF4-4384-8DA4-F238413882BF}" type="presParOf" srcId="{B4B1978C-A7C1-4078-A847-89F9A11423E1}" destId="{721A4BB9-C69A-49D7-90FB-54955DB71A6D}" srcOrd="0" destOrd="0" presId="urn:microsoft.com/office/officeart/2008/layout/HorizontalMultiLevelHierarchy"/>
    <dgm:cxn modelId="{0C300CC2-06AC-4AAA-9EF1-A59F2B016A6F}" type="presParOf" srcId="{B4B1978C-A7C1-4078-A847-89F9A11423E1}" destId="{9D763F2C-5BE8-44B6-838C-F343A6FDCA94}" srcOrd="1" destOrd="0" presId="urn:microsoft.com/office/officeart/2008/layout/HorizontalMultiLevelHierarchy"/>
    <dgm:cxn modelId="{D10D5369-4358-42EB-9E0F-41CF38F9516C}" type="presParOf" srcId="{CC2AA3BC-64DF-4DD4-8C65-9456F79C4DC1}" destId="{58A952F5-EAFA-44BE-9713-864EFD304325}" srcOrd="6" destOrd="0" presId="urn:microsoft.com/office/officeart/2008/layout/HorizontalMultiLevelHierarchy"/>
    <dgm:cxn modelId="{1BAAFB15-975E-44A1-9777-A1462C3E487F}" type="presParOf" srcId="{58A952F5-EAFA-44BE-9713-864EFD304325}" destId="{AC22687A-FCA3-46A1-94E6-A3478E055EA6}" srcOrd="0" destOrd="0" presId="urn:microsoft.com/office/officeart/2008/layout/HorizontalMultiLevelHierarchy"/>
    <dgm:cxn modelId="{8F35FE8A-620F-4A33-AE66-5881995C7EE8}" type="presParOf" srcId="{CC2AA3BC-64DF-4DD4-8C65-9456F79C4DC1}" destId="{D86E2F52-655E-4BE9-9A6F-2E2AE85995D6}" srcOrd="7" destOrd="0" presId="urn:microsoft.com/office/officeart/2008/layout/HorizontalMultiLevelHierarchy"/>
    <dgm:cxn modelId="{31CDF58E-C3FE-4881-81DE-0D2C0CC43593}" type="presParOf" srcId="{D86E2F52-655E-4BE9-9A6F-2E2AE85995D6}" destId="{CC07F498-096C-4367-9F50-966C0E2455BA}" srcOrd="0" destOrd="0" presId="urn:microsoft.com/office/officeart/2008/layout/HorizontalMultiLevelHierarchy"/>
    <dgm:cxn modelId="{146D153C-D84D-4A81-AAA4-AC3F2BDA4863}" type="presParOf" srcId="{D86E2F52-655E-4BE9-9A6F-2E2AE85995D6}" destId="{0B19C020-68CC-4D4D-BAE6-662C15395BC2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850FB-EE36-4B2D-A4E3-5FCB019313BD}" type="datetimeFigureOut">
              <a:rPr lang="ru-RU" smtClean="0"/>
              <a:t>02.05.2020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A92B6-2C9A-47D2-B763-2A0708D56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1489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850FB-EE36-4B2D-A4E3-5FCB019313BD}" type="datetimeFigureOut">
              <a:rPr lang="ru-RU" smtClean="0"/>
              <a:t>02.05.2020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A92B6-2C9A-47D2-B763-2A0708D56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6814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850FB-EE36-4B2D-A4E3-5FCB019313BD}" type="datetimeFigureOut">
              <a:rPr lang="ru-RU" smtClean="0"/>
              <a:t>02.05.2020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A92B6-2C9A-47D2-B763-2A0708D56AA6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406338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850FB-EE36-4B2D-A4E3-5FCB019313BD}" type="datetimeFigureOut">
              <a:rPr lang="ru-RU" smtClean="0"/>
              <a:t>02.05.2020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A92B6-2C9A-47D2-B763-2A0708D56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7258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850FB-EE36-4B2D-A4E3-5FCB019313BD}" type="datetimeFigureOut">
              <a:rPr lang="ru-RU" smtClean="0"/>
              <a:t>02.05.2020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A92B6-2C9A-47D2-B763-2A0708D56AA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055004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850FB-EE36-4B2D-A4E3-5FCB019313BD}" type="datetimeFigureOut">
              <a:rPr lang="ru-RU" smtClean="0"/>
              <a:t>02.05.2020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A92B6-2C9A-47D2-B763-2A0708D56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8503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850FB-EE36-4B2D-A4E3-5FCB019313BD}" type="datetimeFigureOut">
              <a:rPr lang="ru-RU" smtClean="0"/>
              <a:t>02.05.2020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A92B6-2C9A-47D2-B763-2A0708D56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5825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850FB-EE36-4B2D-A4E3-5FCB019313BD}" type="datetimeFigureOut">
              <a:rPr lang="ru-RU" smtClean="0"/>
              <a:t>02.05.2020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A92B6-2C9A-47D2-B763-2A0708D56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9523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850FB-EE36-4B2D-A4E3-5FCB019313BD}" type="datetimeFigureOut">
              <a:rPr lang="ru-RU" smtClean="0"/>
              <a:t>02.05.2020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A92B6-2C9A-47D2-B763-2A0708D56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28029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850FB-EE36-4B2D-A4E3-5FCB019313BD}" type="datetimeFigureOut">
              <a:rPr lang="ru-RU" smtClean="0"/>
              <a:t>02.05.2020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A92B6-2C9A-47D2-B763-2A0708D56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93842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850FB-EE36-4B2D-A4E3-5FCB019313BD}" type="datetimeFigureOut">
              <a:rPr lang="ru-RU" smtClean="0"/>
              <a:t>02.05.2020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A92B6-2C9A-47D2-B763-2A0708D56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552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850FB-EE36-4B2D-A4E3-5FCB019313BD}" type="datetimeFigureOut">
              <a:rPr lang="ru-RU" smtClean="0"/>
              <a:t>02.05.2020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A92B6-2C9A-47D2-B763-2A0708D56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9599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850FB-EE36-4B2D-A4E3-5FCB019313BD}" type="datetimeFigureOut">
              <a:rPr lang="ru-RU" smtClean="0"/>
              <a:t>02.05.2020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A92B6-2C9A-47D2-B763-2A0708D56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6775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850FB-EE36-4B2D-A4E3-5FCB019313BD}" type="datetimeFigureOut">
              <a:rPr lang="ru-RU" smtClean="0"/>
              <a:t>02.05.2020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A92B6-2C9A-47D2-B763-2A0708D56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6072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850FB-EE36-4B2D-A4E3-5FCB019313BD}" type="datetimeFigureOut">
              <a:rPr lang="ru-RU" smtClean="0"/>
              <a:t>02.05.2020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A92B6-2C9A-47D2-B763-2A0708D56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94245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850FB-EE36-4B2D-A4E3-5FCB019313BD}" type="datetimeFigureOut">
              <a:rPr lang="ru-RU" smtClean="0"/>
              <a:t>02.05.2020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A92B6-2C9A-47D2-B763-2A0708D56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2639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C850FB-EE36-4B2D-A4E3-5FCB019313BD}" type="datetimeFigureOut">
              <a:rPr lang="ru-RU" smtClean="0"/>
              <a:t>02.05.2020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60A92B6-2C9A-47D2-B763-2A0708D56A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228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Государственное образовательное учреждение детский сад № 2 Петродворцового района Санкт-Петербурга</a:t>
            </a:r>
            <a:endParaRPr lang="ru-RU" sz="24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3200" dirty="0" smtClean="0"/>
              <a:t>Методическая разработка</a:t>
            </a:r>
            <a:r>
              <a:rPr lang="ru-RU" sz="3200" dirty="0" smtClean="0"/>
              <a:t> </a:t>
            </a:r>
            <a:r>
              <a:rPr lang="ru-RU" sz="3200" dirty="0" smtClean="0"/>
              <a:t>«Комплексный подход в коррекционно-образовательной деятельности учителя – логопеда с целью сохранения и укрепления здоровья воспитанников»</a:t>
            </a:r>
          </a:p>
          <a:p>
            <a:pPr marL="0" indent="0">
              <a:buNone/>
            </a:pPr>
            <a:endParaRPr lang="ru-RU" dirty="0"/>
          </a:p>
          <a:p>
            <a:pPr marL="0" indent="0" algn="r">
              <a:buNone/>
            </a:pPr>
            <a:r>
              <a:rPr lang="ru-RU" dirty="0" smtClean="0"/>
              <a:t>учитель-логопед: </a:t>
            </a:r>
            <a:r>
              <a:rPr lang="ru-RU" dirty="0" smtClean="0"/>
              <a:t>Шпигарева О.Н.</a:t>
            </a:r>
          </a:p>
        </p:txBody>
      </p:sp>
    </p:spTree>
    <p:extLst>
      <p:ext uri="{BB962C8B-B14F-4D97-AF65-F5344CB8AC3E}">
        <p14:creationId xmlns:p14="http://schemas.microsoft.com/office/powerpoint/2010/main" val="13712903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Артикуляционные упражнения</a:t>
            </a:r>
          </a:p>
        </p:txBody>
      </p:sp>
      <p:pic>
        <p:nvPicPr>
          <p:cNvPr id="1026" name="Picture 2" descr="https://212d.ru/user_file/news/2018051006133157174964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90662" y="1930400"/>
            <a:ext cx="6355696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077200" y="2160589"/>
            <a:ext cx="1689100" cy="3880773"/>
          </a:xfrm>
        </p:spPr>
        <p:txBody>
          <a:bodyPr/>
          <a:lstStyle/>
          <a:p>
            <a:r>
              <a:rPr lang="ru-RU" dirty="0"/>
              <a:t>Пассивные</a:t>
            </a:r>
          </a:p>
          <a:p>
            <a:r>
              <a:rPr lang="ru-RU" dirty="0"/>
              <a:t>Активные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62226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Дыхательные упражнения</a:t>
            </a:r>
            <a:endParaRPr lang="ru-RU" dirty="0"/>
          </a:p>
        </p:txBody>
      </p:sp>
      <p:pic>
        <p:nvPicPr>
          <p:cNvPr id="5" name="Picture 4" descr="http://a2b2.ru/storage/images/person/143341/gallery/22745/186157_hello_html_6879e35c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8675" y="2160588"/>
            <a:ext cx="3881437" cy="388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- Упражнения </a:t>
            </a:r>
            <a:r>
              <a:rPr lang="ru-RU" dirty="0"/>
              <a:t>на форсированный </a:t>
            </a:r>
            <a:r>
              <a:rPr lang="ru-RU" dirty="0" smtClean="0"/>
              <a:t>выдох с использованием различных тренажёров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- Упражнения </a:t>
            </a:r>
            <a:r>
              <a:rPr lang="ru-RU" dirty="0"/>
              <a:t>из дыхательной  гимнастики Стрельниковой А.Н.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35297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«Зрительные» упражнения</a:t>
            </a:r>
            <a:endParaRPr lang="ru-RU" dirty="0"/>
          </a:p>
        </p:txBody>
      </p:sp>
      <p:pic>
        <p:nvPicPr>
          <p:cNvPr id="7" name="Picture 2" descr="https://eco-molodost.ru/wp-content/uploads/2018/02/gimnastika-dlya-glaz-dlya-detej-1024x609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1" b="4505"/>
          <a:stretch/>
        </p:blipFill>
        <p:spPr bwMode="auto">
          <a:xfrm>
            <a:off x="242338" y="1362883"/>
            <a:ext cx="6604000" cy="4608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151298" y="1825625"/>
            <a:ext cx="2427664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Зрительная гимнастика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Рука – глаза</a:t>
            </a:r>
          </a:p>
          <a:p>
            <a:pPr marL="0" indent="0">
              <a:buNone/>
            </a:pPr>
            <a:r>
              <a:rPr lang="ru-RU" dirty="0"/>
              <a:t>Рука – глаза - язык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91783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72528"/>
            <a:ext cx="8596668" cy="105242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Упражнения и игры  на развитие мелкой моторики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Колечки </a:t>
            </a:r>
          </a:p>
          <a:p>
            <a:pPr marL="0" indent="0">
              <a:buNone/>
            </a:pPr>
            <a:r>
              <a:rPr lang="ru-RU" dirty="0"/>
              <a:t>Пальчики здороваются</a:t>
            </a:r>
          </a:p>
          <a:p>
            <a:pPr marL="0" indent="0">
              <a:buNone/>
            </a:pPr>
            <a:r>
              <a:rPr lang="ru-RU" dirty="0"/>
              <a:t>Цепочки</a:t>
            </a:r>
          </a:p>
          <a:p>
            <a:pPr marL="0" indent="0">
              <a:buNone/>
            </a:pPr>
            <a:r>
              <a:rPr lang="ru-RU" dirty="0"/>
              <a:t>Птица</a:t>
            </a:r>
          </a:p>
          <a:p>
            <a:pPr marL="0" indent="0">
              <a:buNone/>
            </a:pPr>
            <a:r>
              <a:rPr lang="ru-RU" dirty="0"/>
              <a:t>Фонарики </a:t>
            </a:r>
          </a:p>
          <a:p>
            <a:pPr marL="0" indent="0">
              <a:buNone/>
            </a:pPr>
            <a:r>
              <a:rPr lang="ru-RU" dirty="0"/>
              <a:t>Верно - неверно</a:t>
            </a:r>
          </a:p>
          <a:p>
            <a:pPr marL="0" indent="0">
              <a:buNone/>
            </a:pPr>
            <a:r>
              <a:rPr lang="ru-RU" dirty="0"/>
              <a:t>Лягушки</a:t>
            </a:r>
          </a:p>
          <a:p>
            <a:pPr marL="0" indent="0">
              <a:buNone/>
            </a:pPr>
            <a:r>
              <a:rPr lang="ru-RU" dirty="0"/>
              <a:t>Пианино </a:t>
            </a:r>
          </a:p>
          <a:p>
            <a:pPr marL="0" indent="0">
              <a:buNone/>
            </a:pPr>
            <a:r>
              <a:rPr lang="ru-RU" dirty="0"/>
              <a:t>Домик –ёжик -замок</a:t>
            </a:r>
          </a:p>
          <a:p>
            <a:pPr marL="0" indent="0">
              <a:buNone/>
            </a:pPr>
            <a:r>
              <a:rPr lang="ru-RU" dirty="0"/>
              <a:t>Кулаки-хлопок-замок</a:t>
            </a:r>
          </a:p>
          <a:p>
            <a:pPr marL="0" indent="0">
              <a:buNone/>
            </a:pPr>
            <a:r>
              <a:rPr lang="ru-RU" dirty="0"/>
              <a:t>Кулак-ладонь-ребро</a:t>
            </a:r>
            <a:r>
              <a:rPr lang="ru-RU" b="1" dirty="0"/>
              <a:t> (Проба Н.И. </a:t>
            </a:r>
            <a:r>
              <a:rPr lang="ru-RU" b="1" dirty="0" err="1"/>
              <a:t>Озерецкого</a:t>
            </a:r>
            <a:r>
              <a:rPr lang="ru-RU" b="1" dirty="0"/>
              <a:t>) </a:t>
            </a:r>
            <a:endParaRPr lang="ru-RU" dirty="0"/>
          </a:p>
          <a:p>
            <a:endParaRPr lang="ru-RU" dirty="0"/>
          </a:p>
        </p:txBody>
      </p:sp>
      <p:pic>
        <p:nvPicPr>
          <p:cNvPr id="7" name="preview-image" descr="http://boombob.ru/img/picture/May/12/1f483165d6052f5026434156bddc4d6c/1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1498" y="841055"/>
            <a:ext cx="3042504" cy="20841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https://image.jimcdn.com/app/cms/image/transf/none/path/sbd0f9ee8f474b4bc/image/i78991b0f64ffd70f/version/1462957248/imag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0491" y="2706523"/>
            <a:ext cx="4598843" cy="2511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http://im3-tub-ru.yandex.net/i?id=6610f4b706e2437e08c345116721f004-14-144&amp;n=2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52383" y="5215695"/>
            <a:ext cx="2200733" cy="13716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535125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Кинезиологические упражнения</a:t>
            </a:r>
          </a:p>
        </p:txBody>
      </p:sp>
      <p:pic>
        <p:nvPicPr>
          <p:cNvPr id="5" name="Picture 2" descr="https://avatars.mds.yandex.net/get-pdb/1004346/4458fffe-87a2-4b42-90d8-580bc43d5878/s1200?webp=fals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7863" y="1930400"/>
            <a:ext cx="4183062" cy="33369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Ухо – </a:t>
            </a:r>
            <a:r>
              <a:rPr lang="ru-RU" dirty="0" smtClean="0"/>
              <a:t>нос (</a:t>
            </a:r>
            <a:r>
              <a:rPr lang="ru-RU" dirty="0"/>
              <a:t>проба </a:t>
            </a:r>
            <a:r>
              <a:rPr lang="ru-RU" dirty="0" err="1"/>
              <a:t>Хэда</a:t>
            </a:r>
            <a:r>
              <a:rPr lang="ru-RU" dirty="0"/>
              <a:t>)</a:t>
            </a:r>
          </a:p>
          <a:p>
            <a:pPr marL="0" indent="0">
              <a:buNone/>
            </a:pPr>
            <a:r>
              <a:rPr lang="ru-RU" dirty="0"/>
              <a:t>Голова – живот</a:t>
            </a:r>
          </a:p>
          <a:p>
            <a:pPr marL="0" indent="0">
              <a:buNone/>
            </a:pPr>
            <a:r>
              <a:rPr lang="ru-RU" dirty="0"/>
              <a:t>Локоть - колено</a:t>
            </a:r>
          </a:p>
          <a:p>
            <a:pPr marL="0" indent="0">
              <a:buNone/>
            </a:pPr>
            <a:r>
              <a:rPr lang="ru-RU" dirty="0"/>
              <a:t>Кокон  - бабочка</a:t>
            </a:r>
          </a:p>
          <a:p>
            <a:pPr marL="0" indent="0">
              <a:buNone/>
            </a:pPr>
            <a:r>
              <a:rPr lang="ru-RU" dirty="0"/>
              <a:t>Перекрёстное марширование</a:t>
            </a:r>
          </a:p>
          <a:p>
            <a:pPr marL="0" indent="0">
              <a:buNone/>
            </a:pPr>
            <a:r>
              <a:rPr lang="ru-RU" dirty="0"/>
              <a:t>Перекрёстные подскоки</a:t>
            </a:r>
          </a:p>
          <a:p>
            <a:pPr marL="0" indent="0">
              <a:buNone/>
            </a:pPr>
            <a:r>
              <a:rPr lang="ru-RU" dirty="0"/>
              <a:t>Мельница </a:t>
            </a:r>
          </a:p>
          <a:p>
            <a:pPr marL="0" indent="0">
              <a:buNone/>
            </a:pPr>
            <a:r>
              <a:rPr lang="ru-RU" dirty="0"/>
              <a:t>Руки – ноги</a:t>
            </a:r>
          </a:p>
          <a:p>
            <a:pPr marL="0" indent="0">
              <a:buNone/>
            </a:pPr>
            <a:r>
              <a:rPr lang="ru-RU" dirty="0"/>
              <a:t>Регулировщик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77125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77334" y="1423359"/>
            <a:ext cx="8596668" cy="4618004"/>
          </a:xfrm>
        </p:spPr>
        <p:txBody>
          <a:bodyPr/>
          <a:lstStyle/>
          <a:p>
            <a:r>
              <a:rPr lang="ru-RU" dirty="0" smtClean="0"/>
              <a:t>Применение комплексного подхода на коррекционных занятиях учителя-логопеда позволяет </a:t>
            </a:r>
            <a:r>
              <a:rPr lang="ru-RU" dirty="0"/>
              <a:t>установить и использовать  межпредметные связи в коррекционном обучении и </a:t>
            </a:r>
            <a:r>
              <a:rPr lang="ru-RU" dirty="0" smtClean="0"/>
              <a:t>воспитании, предотвращает возникновение усталости  и утомляемости.</a:t>
            </a:r>
          </a:p>
          <a:p>
            <a:r>
              <a:rPr lang="ru-RU" dirty="0"/>
              <a:t>Использование различных видов деятельности в рамках одной темы, частая смена «позы», достаточная двигательная активность позволяют  поддерживать интерес и  внимание воспитанников на высоком уровне, способствуют эффективному восприятию информации, укреплению здоровья  и формированию правильных преставлений о здоровом образе жизни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7" name="Объект 4" descr="Что такое логоритмика?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424897" y="3964179"/>
            <a:ext cx="4183062" cy="2779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727926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0"/>
            <a:ext cx="10109200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Чтобы </a:t>
            </a:r>
            <a:r>
              <a:rPr lang="ru-RU" sz="2800" dirty="0"/>
              <a:t>сделать </a:t>
            </a:r>
            <a:r>
              <a:rPr lang="ru-RU" sz="2800" dirty="0" smtClean="0"/>
              <a:t>ребёнка </a:t>
            </a:r>
            <a:r>
              <a:rPr lang="ru-RU" sz="2800" dirty="0"/>
              <a:t>умным и </a:t>
            </a:r>
            <a:r>
              <a:rPr lang="ru-RU" sz="2800" dirty="0" smtClean="0"/>
              <a:t>рассудительным,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сделайте его крепким и здоровым:</a:t>
            </a:r>
            <a:br>
              <a:rPr lang="ru-RU" sz="2800" dirty="0"/>
            </a:br>
            <a:r>
              <a:rPr lang="ru-RU" sz="2800" dirty="0"/>
              <a:t>пусть он работает, действует, бегает, кричит,</a:t>
            </a:r>
            <a:br>
              <a:rPr lang="ru-RU" sz="2800" dirty="0"/>
            </a:br>
            <a:r>
              <a:rPr lang="ru-RU" sz="2800" dirty="0"/>
              <a:t>пусть он находится в постоянном движении</a:t>
            </a:r>
            <a:r>
              <a:rPr lang="ru-RU" sz="2800" dirty="0" smtClean="0"/>
              <a:t>».</a:t>
            </a:r>
          </a:p>
          <a:p>
            <a:pPr marL="0" indent="0" algn="r">
              <a:buNone/>
            </a:pP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Жан Жак Руссо</a:t>
            </a:r>
          </a:p>
        </p:txBody>
      </p:sp>
      <p:pic>
        <p:nvPicPr>
          <p:cNvPr id="2050" name="Picture 2" descr="https://dou21-apatity.murm.prosadiki.ru/media/2018/09/28/1218873305/tvorchestv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221" y="2247900"/>
            <a:ext cx="5027679" cy="461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45996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593705434"/>
              </p:ext>
            </p:extLst>
          </p:nvPr>
        </p:nvGraphicFramePr>
        <p:xfrm>
          <a:off x="0" y="241300"/>
          <a:ext cx="10058400" cy="59356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719224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743075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Актуальность: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9875" y="1930400"/>
            <a:ext cx="9046653" cy="477520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 связи с  значительным  увеличением  дошкольников с той или иной патологией здоровья, проблема по его сохранению и укреплению выходит на первый план. </a:t>
            </a:r>
          </a:p>
          <a:p>
            <a:pPr marL="0" indent="0">
              <a:buNone/>
            </a:pPr>
            <a:r>
              <a:rPr lang="ru-RU" dirty="0" smtClean="0"/>
              <a:t>Необходимо выделить и другие возникающие трудности :</a:t>
            </a:r>
          </a:p>
          <a:p>
            <a:pPr>
              <a:buFontTx/>
              <a:buChar char="-"/>
            </a:pPr>
            <a:r>
              <a:rPr lang="ru-RU" dirty="0" smtClean="0"/>
              <a:t>Увеличивающийся объём необходимых знаний, умений и навыков, в этой связи наблюдается тенденция к увеличению количества занятий в режиме дня.</a:t>
            </a:r>
          </a:p>
          <a:p>
            <a:pPr>
              <a:buFontTx/>
              <a:buChar char="-"/>
            </a:pPr>
            <a:r>
              <a:rPr lang="ru-RU" dirty="0" smtClean="0"/>
              <a:t>Нехватка времени, ведёт к  проблеме поиска возможности  совмещения различных видов деятельности.</a:t>
            </a:r>
          </a:p>
          <a:p>
            <a:pPr>
              <a:buFontTx/>
              <a:buChar char="-"/>
            </a:pPr>
            <a:r>
              <a:rPr lang="ru-RU" dirty="0" smtClean="0"/>
              <a:t>Недостаточная работа по формированию представлений о здоровом образе жизни.</a:t>
            </a:r>
          </a:p>
          <a:p>
            <a:pPr marL="0" indent="0">
              <a:buNone/>
            </a:pPr>
            <a:r>
              <a:rPr lang="ru-RU" dirty="0" smtClean="0"/>
              <a:t>- Снижение двигательной активности детей.</a:t>
            </a:r>
          </a:p>
          <a:p>
            <a:pPr>
              <a:buFontTx/>
              <a:buChar char="-"/>
            </a:pPr>
            <a:r>
              <a:rPr lang="ru-RU" dirty="0" smtClean="0"/>
              <a:t>Преобладание «экранных продуктов» в жизни дошкольников.</a:t>
            </a:r>
          </a:p>
          <a:p>
            <a:pPr>
              <a:buFontTx/>
              <a:buChar char="-"/>
            </a:pPr>
            <a:r>
              <a:rPr lang="ru-RU" dirty="0" smtClean="0"/>
              <a:t>Недостаточное  внимание  родителей к вопросам укрепления и сохранения здоровья детей.</a:t>
            </a:r>
          </a:p>
          <a:p>
            <a:pPr marL="0" indent="0">
              <a:buNone/>
            </a:pPr>
            <a:r>
              <a:rPr lang="ru-RU" dirty="0" smtClean="0"/>
              <a:t>Таким образом, можно сделать вывод, что поиск подхода, позволяющего совмещать вопросы  здоровья и предметного содержания  обучения крайне актуален в настоящее время.</a:t>
            </a:r>
            <a:endParaRPr lang="ru-RU" dirty="0"/>
          </a:p>
        </p:txBody>
      </p:sp>
      <p:pic>
        <p:nvPicPr>
          <p:cNvPr id="6" name="Picture 2" descr="http://77krsl.dou.spb.ru/images/site/200805d2c3a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75" y="178968"/>
            <a:ext cx="2495011" cy="2115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60986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620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Вопросы: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309" y="940904"/>
            <a:ext cx="9073989" cy="523605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- Как сохранить и укрепить здоровье дошкольников, проводя образовательную деятельность с детьми ?</a:t>
            </a:r>
          </a:p>
          <a:p>
            <a:pPr marL="0" indent="0">
              <a:buNone/>
            </a:pPr>
            <a:r>
              <a:rPr lang="ru-RU" dirty="0" smtClean="0"/>
              <a:t>- Какой подход позволит совместить процессы обучения , сохранения и укрепления здоровья в коррекционной работе учителя-логопеда?</a:t>
            </a:r>
          </a:p>
        </p:txBody>
      </p:sp>
      <p:pic>
        <p:nvPicPr>
          <p:cNvPr id="4" name="Рисунок 3" descr="girl_with_abc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69338" y="2648408"/>
            <a:ext cx="2908573" cy="3809000"/>
          </a:xfrm>
          <a:prstGeom prst="rect">
            <a:avLst/>
          </a:prstGeom>
        </p:spPr>
      </p:pic>
      <p:pic>
        <p:nvPicPr>
          <p:cNvPr id="6146" name="Picture 2" descr="https://ic.pics.livejournal.com/dushistaya_smes/65946892/114817/114817_origina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309" y="2405679"/>
            <a:ext cx="5446643" cy="43321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67433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690132831"/>
              </p:ext>
            </p:extLst>
          </p:nvPr>
        </p:nvGraphicFramePr>
        <p:xfrm>
          <a:off x="0" y="-368300"/>
          <a:ext cx="9652000" cy="7048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45731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Формирование артикуляционной моторики</a:t>
            </a:r>
          </a:p>
          <a:p>
            <a:r>
              <a:rPr lang="ru-RU" dirty="0" smtClean="0"/>
              <a:t>Формирование правильного речевого и физиологического  дыхания</a:t>
            </a:r>
          </a:p>
          <a:p>
            <a:r>
              <a:rPr lang="ru-RU" dirty="0" smtClean="0"/>
              <a:t>Развитие мелкой моторики</a:t>
            </a:r>
          </a:p>
          <a:p>
            <a:r>
              <a:rPr lang="ru-RU" dirty="0" smtClean="0"/>
              <a:t>Развитие общей моторики</a:t>
            </a:r>
          </a:p>
          <a:p>
            <a:r>
              <a:rPr lang="ru-RU" dirty="0" smtClean="0"/>
              <a:t>Развитие межполушарных связей</a:t>
            </a:r>
          </a:p>
          <a:p>
            <a:r>
              <a:rPr lang="ru-RU" dirty="0" smtClean="0"/>
              <a:t>Развитие зрительно-моторной координации; бинокулярного зрения</a:t>
            </a:r>
          </a:p>
          <a:p>
            <a:r>
              <a:rPr lang="ru-RU" dirty="0" smtClean="0"/>
              <a:t>Развитие эмоционально-волевой сферы</a:t>
            </a:r>
          </a:p>
          <a:p>
            <a:r>
              <a:rPr lang="ru-RU" dirty="0" smtClean="0"/>
              <a:t>Развитие высших психических функций</a:t>
            </a:r>
          </a:p>
          <a:p>
            <a:r>
              <a:rPr lang="ru-RU" dirty="0" smtClean="0"/>
              <a:t>Формирование представлений о здоровом образе жизни; привычек – ежедневной физической активности и заботе о своём здоровье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04593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Методы и приёмы: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9177" y="2160589"/>
            <a:ext cx="8833449" cy="3880773"/>
          </a:xfrm>
        </p:spPr>
        <p:txBody>
          <a:bodyPr/>
          <a:lstStyle/>
          <a:p>
            <a:pPr>
              <a:buFontTx/>
              <a:buChar char="-"/>
            </a:pPr>
            <a:r>
              <a:rPr lang="ru-RU" dirty="0" smtClean="0"/>
              <a:t>Различные виды гимнастик и упражнений (артикуляционные,  дыхательные, «зрительные», кинезиологические упражнения)</a:t>
            </a:r>
          </a:p>
          <a:p>
            <a:pPr>
              <a:buFontTx/>
              <a:buChar char="-"/>
            </a:pPr>
            <a:r>
              <a:rPr lang="ru-RU" dirty="0" smtClean="0"/>
              <a:t>Разнообразные игры и упражнения для развития мелкой и крупной моторики, на развитие эмоционально-волевой сферы, на развитие высших психических функций</a:t>
            </a:r>
          </a:p>
          <a:p>
            <a:pPr>
              <a:buFontTx/>
              <a:buChar char="-"/>
            </a:pPr>
            <a:r>
              <a:rPr lang="ru-RU" dirty="0" smtClean="0"/>
              <a:t>Проблемные вопросы, стимулирующие проявление своего рода «открытий», помогающих ребёнку найти ответ</a:t>
            </a:r>
          </a:p>
          <a:p>
            <a:pPr marL="0" indent="0">
              <a:buNone/>
            </a:pPr>
            <a:endParaRPr lang="ru-RU" dirty="0" smtClean="0"/>
          </a:p>
          <a:p>
            <a:pPr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82742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322616799"/>
              </p:ext>
            </p:extLst>
          </p:nvPr>
        </p:nvGraphicFramePr>
        <p:xfrm>
          <a:off x="360393" y="224047"/>
          <a:ext cx="10146581" cy="6438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821947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301</TotalTime>
  <Words>540</Words>
  <Application>Microsoft Office PowerPoint</Application>
  <PresentationFormat>Широкоэкранный</PresentationFormat>
  <Paragraphs>85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Trebuchet MS</vt:lpstr>
      <vt:lpstr>Wingdings 3</vt:lpstr>
      <vt:lpstr>Грань</vt:lpstr>
      <vt:lpstr>Государственное образовательное учреждение детский сад № 2 Петродворцового района Санкт-Петербурга</vt:lpstr>
      <vt:lpstr>Презентация PowerPoint</vt:lpstr>
      <vt:lpstr>Презентация PowerPoint</vt:lpstr>
      <vt:lpstr>                   Актуальность:</vt:lpstr>
      <vt:lpstr>Вопросы:</vt:lpstr>
      <vt:lpstr>Презентация PowerPoint</vt:lpstr>
      <vt:lpstr>Задачи:</vt:lpstr>
      <vt:lpstr>Методы и приёмы:</vt:lpstr>
      <vt:lpstr>Презентация PowerPoint</vt:lpstr>
      <vt:lpstr>Артикуляционные упражнения</vt:lpstr>
      <vt:lpstr>Дыхательные упражнения</vt:lpstr>
      <vt:lpstr>«Зрительные» упражнения</vt:lpstr>
      <vt:lpstr>Упражнения и игры  на развитие мелкой моторики</vt:lpstr>
      <vt:lpstr>Кинезиологические упражнения</vt:lpstr>
      <vt:lpstr>Заключение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Николаевна</dc:creator>
  <cp:lastModifiedBy>Педагог 4</cp:lastModifiedBy>
  <cp:revision>71</cp:revision>
  <dcterms:created xsi:type="dcterms:W3CDTF">2019-01-26T19:27:28Z</dcterms:created>
  <dcterms:modified xsi:type="dcterms:W3CDTF">2020-05-02T13:34:27Z</dcterms:modified>
</cp:coreProperties>
</file>