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94" r:id="rId9"/>
    <p:sldId id="336" r:id="rId10"/>
    <p:sldId id="276" r:id="rId11"/>
    <p:sldId id="328" r:id="rId12"/>
    <p:sldId id="311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1281" autoAdjust="0"/>
  </p:normalViewPr>
  <p:slideViewPr>
    <p:cSldViewPr>
      <p:cViewPr varScale="1">
        <p:scale>
          <a:sx n="64" d="100"/>
          <a:sy n="6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99034-E1E5-40AD-B640-AA6550C589E9}" type="datetimeFigureOut">
              <a:rPr lang="ru-RU" smtClean="0"/>
              <a:pPr/>
              <a:t>02.05.2020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5B340-C94C-4AED-B16F-C68BA5D220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4246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889AD-FED2-462A-8E31-A73BD0337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E3363-8E05-4F70-B193-2A8CF0445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F0049-682C-41DD-8EA9-396D20DE7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CD1F1-358D-4374-891F-BBE39AF6E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C9968-3A16-4798-9C1F-43ACF5CB4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543FE-7FF5-4D2A-A3F0-D587FBB9F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80CD6-A499-4525-BBFD-1D4A77F6A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B47C3-4F13-49C1-8440-3F1081CB4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A2905-D2AD-4F57-AFDB-5E87F89DE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46DF5-8DCA-48C9-A87E-7C9603176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B97C2-BFB7-4420-AB97-B6F61A2AD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CBFEB444-0455-48D0-8D96-7877027A6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755650" y="0"/>
            <a:ext cx="7772400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Реализация духовно – нравственного направления «Истоки» в воспитании  детей дошкольного возраста в МБДОУ ДС №31 «</a:t>
            </a:r>
            <a:r>
              <a:rPr lang="ru-RU" sz="2800" dirty="0" err="1" smtClean="0">
                <a:solidFill>
                  <a:schemeClr val="tx1"/>
                </a:solidFill>
              </a:rPr>
              <a:t>Межвежонок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619250" y="2276475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               Автор -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                                            педагог </a:t>
            </a:r>
            <a:r>
              <a:rPr lang="ru-RU" sz="2000" dirty="0" err="1" smtClean="0"/>
              <a:t>Боровских</a:t>
            </a:r>
            <a:r>
              <a:rPr lang="ru-RU" sz="2000" dirty="0" smtClean="0"/>
              <a:t>. Н.Б.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Г. Нижневартовск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5" name="Рисунок 4" descr="роль духовно нравственного воспитания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248472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0"/>
            <a:ext cx="8540750" cy="6099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dirty="0" smtClean="0"/>
              <a:t>8. Труд</a:t>
            </a:r>
            <a:r>
              <a:rPr lang="ru-RU" sz="2400" b="1" i="1" dirty="0" smtClean="0"/>
              <a:t>. </a:t>
            </a:r>
            <a:r>
              <a:rPr lang="ru-RU" sz="2400" dirty="0" smtClean="0"/>
              <a:t>Ребенок должен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с раннего детства почувствовать творческую радость и силу труда, его необходимость, его почетность, его смысл. Он должен внутренне испытать, что труд не есть болезнь и что работа не есть рабство, что, наоборот, труд есть источник здоровья и свободы.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Труд – облагораживает человека</a:t>
            </a:r>
          </a:p>
        </p:txBody>
      </p:sp>
      <p:pic>
        <p:nvPicPr>
          <p:cNvPr id="27651" name="Picture 2" descr="C:\Users\Алёна\Desktop\фото для Альбины  Р\20180125_162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1484784"/>
            <a:ext cx="5111750" cy="6049839"/>
          </a:xfrm>
          <a:noFill/>
        </p:spPr>
      </p:pic>
    </p:spTree>
    <p:extLst>
      <p:ext uri="{BB962C8B-B14F-4D97-AF65-F5344CB8AC3E}">
        <p14:creationId xmlns="" xmlns:p14="http://schemas.microsoft.com/office/powerpoint/2010/main" val="384460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0"/>
            <a:ext cx="8540750" cy="6099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800" dirty="0" smtClean="0"/>
              <a:t>Воспитать в ребенке гармоничную духовно – нравственную личность возможно только при условии </a:t>
            </a:r>
            <a:r>
              <a:rPr lang="ru-RU" sz="4800" dirty="0" err="1" smtClean="0"/>
              <a:t>деятельностного</a:t>
            </a:r>
            <a:r>
              <a:rPr lang="ru-RU" sz="4800" dirty="0" smtClean="0"/>
              <a:t> развития всех вышеперечисленных тезисов – направлений в его сознании.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000" dirty="0" smtClean="0"/>
              <a:t>В ДОУ осуществляется духовно – нравственное воспитание дошкольников, которое четко выражено следующими тезисами: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i="1" dirty="0" smtClean="0"/>
              <a:t>1. Язык. </a:t>
            </a:r>
            <a:r>
              <a:rPr lang="ru-RU" sz="2400" dirty="0" smtClean="0"/>
              <a:t>Язык вмещает в себе таинственным и сосредоточенным образом всю душу, все прошлое, весь духовный уклад и все творческие замыслы народа. Все это ребенок должен получить вместе с молоком матери (буквально). Особенно важно, чтобы пробуждение самосознания и личностной памяти ребенка совершилось на его родном языке. В дальнейшем же в семье и детском коллективе должен царить культ родного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620713"/>
            <a:ext cx="8540750" cy="5838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i="1" dirty="0" smtClean="0"/>
              <a:t>2. Песня. </a:t>
            </a:r>
            <a:r>
              <a:rPr lang="ru-RU" sz="2400" dirty="0" smtClean="0"/>
              <a:t>Ребенок должен слышать русскую песню еще в колыбели. Пение принесет ему первый душевный вздох и первый духовный стон; они должны быть русскими. Русская песня глубока, как человеческое страдание; искренна, как молитва; сладостна, как любовь и утешение. Надо завести русский песенник и постоянно обогащать детскую душу русскими мелодиями, — наигрывая, напевая, заставляя подпевать и петь хором. </a:t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Rot="1" noChangeArrowheads="1"/>
          </p:cNvSpPr>
          <p:nvPr>
            <p:ph type="ctrTitle"/>
          </p:nvPr>
        </p:nvSpPr>
        <p:spPr>
          <a:xfrm>
            <a:off x="755650" y="2565400"/>
            <a:ext cx="7772400" cy="16002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i="1" dirty="0" smtClean="0"/>
              <a:t>З. </a:t>
            </a:r>
            <a:r>
              <a:rPr lang="ru-RU" sz="2400" b="1" i="1" dirty="0" smtClean="0"/>
              <a:t>Молитва. </a:t>
            </a:r>
            <a:r>
              <a:rPr lang="ru-RU" sz="2400" dirty="0" smtClean="0"/>
              <a:t>Молитва есть сосредоточенная и страстная обращенность души к Богу. Каждый народ совершает это обращение по-своему, даже в пределах единого исповедания. Молитва даст ему духовную гармонию; пусть он переживет ее по-русски.</a:t>
            </a:r>
            <a:br>
              <a:rPr lang="ru-RU" sz="2400" dirty="0" smtClean="0"/>
            </a:br>
            <a:r>
              <a:rPr lang="ru-RU" sz="2400" dirty="0" smtClean="0"/>
              <a:t>	</a:t>
            </a:r>
          </a:p>
        </p:txBody>
      </p:sp>
      <p:sp>
        <p:nvSpPr>
          <p:cNvPr id="12296" name="Rectangle 8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0"/>
            <a:ext cx="8540750" cy="6099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800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i="1" dirty="0" smtClean="0"/>
              <a:t>4. </a:t>
            </a:r>
            <a:r>
              <a:rPr lang="ru-RU" sz="2400" b="1" i="1" dirty="0" smtClean="0"/>
              <a:t>Сказка. </a:t>
            </a:r>
            <a:r>
              <a:rPr lang="ru-RU" sz="2400" dirty="0" smtClean="0"/>
              <a:t>Сказка будит и пленяет мечту. Она дает ребенку первое чувство героического — чувство испытания, опасности, признания, усилия и победы; она учит его мужеству и верности; она учит его созерцать человеческую судьбу, сложность мира, отличие правды от «кривды». Духовно нравственное воспитание дошкольников неполно без русской народной  сказки.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0"/>
            <a:ext cx="8540750" cy="6099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i="1" dirty="0" smtClean="0"/>
              <a:t>5. Жития </a:t>
            </a:r>
            <a:r>
              <a:rPr lang="ru-RU" i="1" dirty="0" smtClean="0"/>
              <a:t>святых </a:t>
            </a:r>
            <a:r>
              <a:rPr lang="ru-RU" dirty="0" smtClean="0"/>
              <a:t>и </a:t>
            </a:r>
            <a:r>
              <a:rPr lang="ru-RU" b="1" i="1" dirty="0" smtClean="0"/>
              <a:t>героев. </a:t>
            </a:r>
            <a:r>
              <a:rPr lang="ru-RU" dirty="0" smtClean="0"/>
              <a:t>Чем раньше и чем глубже воображение ребенка будет пленено живыми образами национальной святости и национальной доблести, тем лучше для него.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Данная составляющая духовно – нравственного воспитания дошкольников реализуется в ДОУ путем демонстрации мультимедиа информации, бесед, литературных и художественных выставок, различных конкурсов на тему: «Жития святых и героев».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850" y="488950"/>
            <a:ext cx="8510588" cy="63690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b="1" i="1" dirty="0" smtClean="0"/>
              <a:t>6. Поэзия. </a:t>
            </a:r>
            <a:r>
              <a:rPr lang="ru-RU" sz="2000" dirty="0" smtClean="0"/>
              <a:t>Русский народ имеет единственную в</a:t>
            </a:r>
            <a:r>
              <a:rPr lang="ru-RU" sz="2000" b="1" i="1" dirty="0" smtClean="0"/>
              <a:t> </a:t>
            </a:r>
            <a:r>
              <a:rPr lang="ru-RU" sz="2000" dirty="0" smtClean="0"/>
              <a:t>своем роде поэзию, где мудрость облекается в прекрасные образы, а образы становятся звучащей музыкой. Русский поэт одновременно национальный пророк и национальный музыкант. И русский человек, с детства влюбившийся в русский стих, никогда не денационализируется. </a:t>
            </a:r>
            <a:br>
              <a:rPr lang="ru-RU" sz="2000" dirty="0" smtClean="0"/>
            </a:br>
            <a:r>
              <a:rPr lang="ru-RU" sz="2000" dirty="0" smtClean="0"/>
              <a:t>В меру возрастания и в меру возможности необходимо открывать ребенку доступ ко всем видам национального искусства - от архитектуры до живописи и орнамента, от пляски до театра, от музыки до скульптуры.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09" name="Group 17"/>
          <p:cNvGraphicFramePr>
            <a:graphicFrameLocks noGrp="1"/>
          </p:cNvGraphicFramePr>
          <p:nvPr/>
        </p:nvGraphicFramePr>
        <p:xfrm>
          <a:off x="755650" y="333375"/>
          <a:ext cx="8064500" cy="5759450"/>
        </p:xfrm>
        <a:graphic>
          <a:graphicData uri="http://schemas.openxmlformats.org/drawingml/2006/table">
            <a:tbl>
              <a:tblPr/>
              <a:tblGrid>
                <a:gridCol w="4032250"/>
                <a:gridCol w="4032250"/>
              </a:tblGrid>
              <a:tr h="575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Стихотворение У лукоморья дуб зелёный - Александр Пушкин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поэмы "Руслан и Людмила"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лукоморья дуб зелёный;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Златая цепь на дубе том: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днём и ночью кот учёный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Всё ходит по цепи кругом;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Идёт направо - песнь заводит,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Налево - сказку говорит.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чудеса: там леший бродит,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Русалка на ветвях сидит;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на неведомых дорожках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Следы невиданных зверей;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Избушка там на курьих ножках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Стоит без окон, без дверей;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лес и дол видений полны;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о заре прихлынут волны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брег песчаный и пустой,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тридцать витязей прекрасных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Чредой из вод выходят ясных,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с ними дядька их морской;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королевич мимоходом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Пленяет грозного царя;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в облаках перед народом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Через леса, через моря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Колдун несёт богатыря;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темнице там царевна тужит,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бурый волк ей верно служит;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ступа с Бабою Ягой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Идёт, бредёт сама собой,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царь Кащей над златом чахнет;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 русский дух... там Русью пахнет!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там я был, и мёд я пил;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моря видел дуб зелёный;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 ним сидел, и кот учёный 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Свои мне сказки говорил.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8435" name="Picture 2" descr="C:\Users\Алёна\Desktop\фото для Альбины  Р\20180125_16094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672" y="188641"/>
            <a:ext cx="5590753" cy="6669360"/>
          </a:xfrm>
          <a:noFill/>
        </p:spPr>
      </p:pic>
    </p:spTree>
    <p:extLst>
      <p:ext uri="{BB962C8B-B14F-4D97-AF65-F5344CB8AC3E}">
        <p14:creationId xmlns="" xmlns:p14="http://schemas.microsoft.com/office/powerpoint/2010/main" val="288109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8e03699de35e8d52236d62d6f9e68563a8f58"/>
</p:tagLst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507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Облака</vt:lpstr>
      <vt:lpstr>Реализация духовно – нравственного направления «Истоки» в воспитании  детей дошкольного возраста в МБДОУ ДС №31 «Межвежонок»</vt:lpstr>
      <vt:lpstr>В ДОУ осуществляется духовно – нравственное воспитание дошкольников, которое четко выражено следующими тезисами:</vt:lpstr>
      <vt:lpstr>Слайд 3</vt:lpstr>
      <vt:lpstr>З. Молитва. Молитва есть сосредоточенная и страстная обращенность души к Богу. Каждый народ совершает это обращение по-своему, даже в пределах единого исповедания. Молитва даст ему духовную гармонию; пусть он переживет ее по-русски.  </vt:lpstr>
      <vt:lpstr>Слайд 5</vt:lpstr>
      <vt:lpstr>Слайд 6</vt:lpstr>
      <vt:lpstr>6. Поэзия. Русский народ имеет единственную в своем роде поэзию, где мудрость облекается в прекрасные образы, а образы становятся звучащей музыкой. Русский поэт одновременно национальный пророк и национальный музыкант. И русский человек, с детства влюбившийся в русский стих, никогда не денационализируется.  В меру возрастания и в меру возможности необходимо открывать ребенку доступ ко всем видам национального искусства - от архитектуры до живописи и орнамента, от пляски до театра, от музыки до скульптуры.    </vt:lpstr>
      <vt:lpstr>Слайд 8</vt:lpstr>
      <vt:lpstr>Слайд 9</vt:lpstr>
      <vt:lpstr>Слайд 10</vt:lpstr>
      <vt:lpstr>Труд – облагораживает человека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НАЦИОНАЛЬНОМ ВОСПИТАНИИ</dc:title>
  <dc:creator>Антон</dc:creator>
  <cp:lastModifiedBy>Первый</cp:lastModifiedBy>
  <cp:revision>56</cp:revision>
  <dcterms:created xsi:type="dcterms:W3CDTF">2009-03-26T15:32:06Z</dcterms:created>
  <dcterms:modified xsi:type="dcterms:W3CDTF">2020-05-02T16:35:16Z</dcterms:modified>
</cp:coreProperties>
</file>