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6819" autoAdjust="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23678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70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680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9554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812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414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331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954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106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58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387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892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134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683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203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246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687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B5423B8-442D-4FB8-B554-0113F43197E2}" type="datetimeFigureOut">
              <a:rPr lang="ru-RU" smtClean="0"/>
              <a:t>05.05.2020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C8E2C6D-0065-4D33-8FC2-A1297C4DF2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29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77554">
            <a:off x="958886" y="280025"/>
            <a:ext cx="8803994" cy="4410873"/>
          </a:xfrm>
          <a:prstGeom prst="rect">
            <a:avLst/>
          </a:prstGeom>
        </p:spPr>
      </p:pic>
      <p:pic>
        <p:nvPicPr>
          <p:cNvPr id="6" name="15. День Победы - конец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68391" y="497092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5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" y="0"/>
            <a:ext cx="11407140" cy="2308860"/>
          </a:xfrm>
        </p:spPr>
        <p:txBody>
          <a:bodyPr>
            <a:normAutofit/>
          </a:bodyPr>
          <a:lstStyle/>
          <a:p>
            <a:pPr algn="ctr"/>
            <a:r>
              <a:rPr lang="ru-RU" sz="5000" dirty="0" smtClean="0"/>
              <a:t>Соло – Лауреаты</a:t>
            </a:r>
            <a:br>
              <a:rPr lang="ru-RU" sz="5000" dirty="0" smtClean="0"/>
            </a:br>
            <a:r>
              <a:rPr lang="en-US" sz="2800" cap="none" dirty="0" smtClean="0"/>
              <a:t>#</a:t>
            </a:r>
            <a:r>
              <a:rPr lang="ru-RU" sz="2800" cap="none" dirty="0" smtClean="0">
                <a:latin typeface="+mn-lt"/>
              </a:rPr>
              <a:t>ГолосПобеды</a:t>
            </a:r>
            <a:r>
              <a:rPr lang="ru-RU" sz="2800" cap="none" dirty="0" smtClean="0"/>
              <a:t/>
            </a:r>
            <a:br>
              <a:rPr lang="ru-RU" sz="2800" cap="none" dirty="0" smtClean="0"/>
            </a:br>
            <a:r>
              <a:rPr lang="ru-RU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Мельникова </a:t>
            </a:r>
            <a:r>
              <a:rPr lang="ru-RU" sz="3600" cap="none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олина                  </a:t>
            </a:r>
            <a:r>
              <a:rPr lang="ru-RU" sz="3600" cap="none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иколаева </a:t>
            </a:r>
            <a:r>
              <a:rPr lang="ru-RU" sz="3600" cap="none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3600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ветлана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85957">
            <a:off x="1801674" y="2063750"/>
            <a:ext cx="2856190" cy="33115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1399">
            <a:off x="7024951" y="2063750"/>
            <a:ext cx="3025248" cy="3311525"/>
          </a:xfrm>
        </p:spPr>
      </p:pic>
    </p:spTree>
    <p:extLst>
      <p:ext uri="{BB962C8B-B14F-4D97-AF65-F5344CB8AC3E}">
        <p14:creationId xmlns:p14="http://schemas.microsoft.com/office/powerpoint/2010/main" val="17400670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5000">
        <p15:prstTrans prst="curtains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2" y="1"/>
            <a:ext cx="10394706" cy="96488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Ансамбль – Лауреаты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z="2400" cap="none" dirty="0" smtClean="0"/>
              <a:t>#</a:t>
            </a:r>
            <a:r>
              <a:rPr lang="ru-RU" sz="2400" cap="none" dirty="0" smtClean="0"/>
              <a:t>ГолосПобеды</a:t>
            </a:r>
            <a:endParaRPr lang="ru-RU" cap="none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2" y="1531621"/>
            <a:ext cx="3310128" cy="754380"/>
          </a:xfrm>
        </p:spPr>
        <p:txBody>
          <a:bodyPr/>
          <a:lstStyle/>
          <a:p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2 место – Дуэт семьи Абрамовых</a:t>
            </a:r>
            <a:endParaRPr lang="ru-RU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34622" y="1234441"/>
            <a:ext cx="3535758" cy="559394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 – Трио семьи Кузнецовых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>
          <a:xfrm>
            <a:off x="4633990" y="1793835"/>
            <a:ext cx="2658350" cy="341824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7812598" y="2631027"/>
            <a:ext cx="3310128" cy="576262"/>
          </a:xfrm>
        </p:spPr>
        <p:txBody>
          <a:bodyPr/>
          <a:lstStyle/>
          <a:p>
            <a:r>
              <a:rPr lang="ru-RU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3 место – Дуэт семьи Николаевых</a:t>
            </a:r>
            <a:endParaRPr lang="ru-RU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4880" y="1793834"/>
            <a:ext cx="2377440" cy="35807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762" y="2286001"/>
            <a:ext cx="3120167" cy="308858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380" y="3374265"/>
            <a:ext cx="3310128" cy="200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056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7000">
        <p15:prstTrans prst="drape"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ой проект 1 2020-05-05_16-33-1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30310" y="-1"/>
            <a:ext cx="9909255" cy="557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69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fallOve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108</TotalTime>
  <Words>24</Words>
  <Application>Microsoft Office PowerPoint</Application>
  <PresentationFormat>Широкоэкранный</PresentationFormat>
  <Paragraphs>5</Paragraphs>
  <Slides>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Impact</vt:lpstr>
      <vt:lpstr>Главное мероприятие</vt:lpstr>
      <vt:lpstr>Презентация PowerPoint</vt:lpstr>
      <vt:lpstr>Соло – Лауреаты #ГолосПобеды Мельникова Полина                  Николаева Светлана </vt:lpstr>
      <vt:lpstr>Ансамбль – Лауреаты #ГолосПобеды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2020-05-05T11:34:41Z</dcterms:created>
  <dcterms:modified xsi:type="dcterms:W3CDTF">2020-05-05T13:39:10Z</dcterms:modified>
</cp:coreProperties>
</file>