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9"/>
  </p:notesMasterIdLst>
  <p:sldIdLst>
    <p:sldId id="262" r:id="rId2"/>
    <p:sldId id="263" r:id="rId3"/>
    <p:sldId id="276" r:id="rId4"/>
    <p:sldId id="277" r:id="rId5"/>
    <p:sldId id="278" r:id="rId6"/>
    <p:sldId id="279" r:id="rId7"/>
    <p:sldId id="280" r:id="rId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1" autoAdjust="0"/>
    <p:restoredTop sz="92962" autoAdjust="0"/>
  </p:normalViewPr>
  <p:slideViewPr>
    <p:cSldViewPr>
      <p:cViewPr varScale="1">
        <p:scale>
          <a:sx n="85" d="100"/>
          <a:sy n="85" d="100"/>
        </p:scale>
        <p:origin x="154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32A04-FEC8-49DA-9423-C7C1FC61C427}" type="datetimeFigureOut">
              <a:rPr lang="ru-RU" smtClean="0"/>
              <a:pPr/>
              <a:t>06.05.2020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25855-35D7-4710-9580-E1778FEB8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76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42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7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4351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906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0426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06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02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12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27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13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10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28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EA0652-B37F-4A15-A17F-B65A133979E2}" type="datetimeFigureOut">
              <a:rPr lang="ru-RU" smtClean="0"/>
              <a:pPr>
                <a:defRPr/>
              </a:pPr>
              <a:t>06.05.2020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0280AB-7786-403F-861D-5917ACCE082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003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1A1E98-7A48-4DA2-9445-B3A7D2CA34FC}" type="datetimeFigureOut">
              <a:rPr lang="ru-RU" smtClean="0"/>
              <a:pPr>
                <a:defRPr/>
              </a:pPr>
              <a:t>06.05.2020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828168-EAEB-4B86-A26B-7C9B831ED46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021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327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56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pPr/>
              <a:t>5/6/2020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888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524001"/>
            <a:ext cx="8001000" cy="46531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endParaRPr lang="ru-RU" sz="4000" b="1" i="1" spc="-5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105"/>
              </a:spcBef>
            </a:pPr>
            <a:endParaRPr lang="ru-RU" sz="4000" b="1" i="1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105"/>
              </a:spcBef>
            </a:pPr>
            <a:endParaRPr lang="ru-RU" sz="4000" b="1" i="1" spc="-5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r">
              <a:lnSpc>
                <a:spcPct val="100000"/>
              </a:lnSpc>
              <a:spcBef>
                <a:spcPts val="105"/>
              </a:spcBef>
            </a:pPr>
            <a:endParaRPr lang="ru-RU" sz="2800" b="1" i="1" spc="-5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r">
              <a:lnSpc>
                <a:spcPct val="100000"/>
              </a:lnSpc>
              <a:spcBef>
                <a:spcPts val="105"/>
              </a:spcBef>
            </a:pPr>
            <a:endParaRPr lang="ru-RU" sz="2800" b="1" i="1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МАОУ </a:t>
            </a:r>
            <a:r>
              <a:rPr lang="ru-RU" sz="2400" b="1" i="1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Свердловская СОШ №</a:t>
            </a:r>
            <a:r>
              <a:rPr lang="ru-RU" sz="2400" b="1" i="1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</a:t>
            </a:r>
          </a:p>
          <a:p>
            <a:pPr marL="635" algn="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Зам. </a:t>
            </a:r>
            <a:r>
              <a:rPr lang="ru-RU" sz="2400" b="1" i="1" spc="-5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д</a:t>
            </a:r>
            <a:r>
              <a:rPr lang="ru-RU" sz="2400" b="1" i="1" spc="-5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ир</a:t>
            </a:r>
            <a:r>
              <a:rPr lang="ru-RU" sz="2400" b="1" i="1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. по УВР </a:t>
            </a:r>
          </a:p>
          <a:p>
            <a:pPr marL="635" algn="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Зелинская Наталья Владимировна</a:t>
            </a:r>
            <a:endParaRPr lang="ru-RU" sz="2400" b="1" i="1" spc="-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r">
              <a:lnSpc>
                <a:spcPct val="100000"/>
              </a:lnSpc>
              <a:spcBef>
                <a:spcPts val="105"/>
              </a:spcBef>
            </a:pPr>
            <a:endParaRPr lang="ru-RU" sz="2300" b="1" i="1" spc="-5" dirty="0">
              <a:solidFill>
                <a:srgbClr val="001F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3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45941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524" y="-26020"/>
            <a:ext cx="3390900" cy="2260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3500" y="2724238"/>
            <a:ext cx="6553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i="1" dirty="0" smtClean="0">
                <a:latin typeface="Lucida Grande"/>
              </a:rPr>
              <a:t>"Презентация </a:t>
            </a:r>
            <a:r>
              <a:rPr lang="ru-RU" sz="2800" b="1" i="1" dirty="0">
                <a:latin typeface="Lucida Grande"/>
              </a:rPr>
              <a:t>профессиональной </a:t>
            </a:r>
            <a:r>
              <a:rPr lang="ru-RU" sz="2800" b="1" i="1" dirty="0" smtClean="0">
                <a:latin typeface="Lucida Grande"/>
              </a:rPr>
              <a:t>деятельности учителя»</a:t>
            </a:r>
            <a:endParaRPr lang="ru-RU" sz="2800" b="1" i="1" dirty="0">
              <a:effectLst/>
              <a:latin typeface="Lucida Gran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5600" y="5922469"/>
            <a:ext cx="370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304800"/>
            <a:ext cx="8305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слайд: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(полностью, предмет, ОУ);  самые важные сведения о себе);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Ваше педагогическое кредо: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формулируем его сами или соглашаемся с каким-либо теоретиком педагогики и обосновываем, почему мы именно с ним согласны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5600" y="5922469"/>
            <a:ext cx="370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62000" y="762000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описание Вашей методической системы (то есть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ВАШЕ ПЕДАГОГИЧЕСКОЕ ОТКРЫТИЕ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метод или приём, о котором Вы далее глубоко и подробно расскажете);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забываем про ФГОС! – несколько слайдов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подход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(какую проблему в обучении помогает решить выбранный Вами метод?!)</a:t>
            </a:r>
          </a:p>
        </p:txBody>
      </p:sp>
    </p:spTree>
    <p:extLst>
      <p:ext uri="{BB962C8B-B14F-4D97-AF65-F5344CB8AC3E}">
        <p14:creationId xmlns:p14="http://schemas.microsoft.com/office/powerpoint/2010/main" val="137910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5600" y="5922469"/>
            <a:ext cx="370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57200" y="1295400"/>
            <a:ext cx="8001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забываем о правиле: 50 на 50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(соотношение текста и фотографий, т.е. наглядности);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и результативность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(диагностика, динамика результатов в промежуточной и итоговой аттестации) – таблицы, графики, схемы, диаграммы и т.д.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4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5600" y="5922469"/>
            <a:ext cx="370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38200" y="1600200"/>
            <a:ext cx="6705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советы, рекомендации, пожелания коллегам по применению Вашего педагогического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открытия, Вашего педагогического опыта!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43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5600" y="5922469"/>
            <a:ext cx="370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73169" y="1219200"/>
            <a:ext cx="8153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Вашего выступления –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не более 10-ти минут!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слайдов – не более 12-15!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 презентации!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Говорить, а не читать!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Понятный, простой, лаконичный язык изложения!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62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95600" y="5922469"/>
            <a:ext cx="37085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lang="ru-RU" sz="24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2019-2020 учебный 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600200" y="685800"/>
            <a:ext cx="5791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Удачи!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Успехов!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Творчества! </a:t>
            </a:r>
            <a:endParaRPr lang="ru-RU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Вдохновения!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3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1119</TotalTime>
  <Words>231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Lucida Grande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Дом</cp:lastModifiedBy>
  <cp:revision>391</cp:revision>
  <dcterms:created xsi:type="dcterms:W3CDTF">2018-04-15T09:51:50Z</dcterms:created>
  <dcterms:modified xsi:type="dcterms:W3CDTF">2020-05-06T13:46:55Z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2017-10-20T00:00:00Z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2018-04-15T00:00:00Z</vt:filetime>
  </property>
</Properties>
</file>