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73" r:id="rId5"/>
    <p:sldId id="274" r:id="rId6"/>
    <p:sldId id="257" r:id="rId7"/>
    <p:sldId id="267" r:id="rId8"/>
    <p:sldId id="258" r:id="rId9"/>
    <p:sldId id="259" r:id="rId10"/>
    <p:sldId id="261" r:id="rId11"/>
    <p:sldId id="260" r:id="rId12"/>
    <p:sldId id="264" r:id="rId13"/>
    <p:sldId id="263" r:id="rId14"/>
    <p:sldId id="262" r:id="rId15"/>
    <p:sldId id="269" r:id="rId16"/>
    <p:sldId id="268" r:id="rId17"/>
    <p:sldId id="270" r:id="rId18"/>
    <p:sldId id="271" r:id="rId19"/>
    <p:sldId id="26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14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56"/>
            <a:ext cx="9144000" cy="68565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5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Книга памяти» </a:t>
            </a:r>
            <a:endParaRPr lang="ru-RU" sz="53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3933056"/>
            <a:ext cx="7840960" cy="2736304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sz="19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выполнила </a:t>
            </a:r>
          </a:p>
          <a:p>
            <a:pPr algn="r">
              <a:spcBef>
                <a:spcPts val="0"/>
              </a:spcBef>
            </a:pPr>
            <a:r>
              <a:rPr lang="ru-RU" sz="19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МБДОУ </a:t>
            </a:r>
          </a:p>
          <a:p>
            <a:pPr algn="r">
              <a:spcBef>
                <a:spcPts val="0"/>
              </a:spcBef>
            </a:pPr>
            <a:r>
              <a:rPr lang="ru-RU" sz="19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9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9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етский сад № 111»</a:t>
            </a:r>
          </a:p>
          <a:p>
            <a:pPr algn="r">
              <a:spcBef>
                <a:spcPts val="0"/>
              </a:spcBef>
            </a:pPr>
            <a:r>
              <a:rPr lang="ru-RU" sz="19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Баринова Н.А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>
              <a:spcBef>
                <a:spcPts val="0"/>
              </a:spcBef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Bef>
                <a:spcPts val="0"/>
              </a:spcBef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Bef>
                <a:spcPts val="0"/>
              </a:spcBef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1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.Нижний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Новгород</a:t>
            </a:r>
          </a:p>
          <a:p>
            <a:pPr>
              <a:spcBef>
                <a:spcPts val="0"/>
              </a:spcBef>
            </a:pP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</a:p>
          <a:p>
            <a:pPr algn="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7604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961" y="4465"/>
            <a:ext cx="9149961" cy="685353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751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961" y="4465"/>
            <a:ext cx="9149961" cy="685353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486025"/>
            <a:ext cx="3475037" cy="43719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95936" y="2060322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Друганов Алексей  Васильевич 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(1911-23.01.1943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sz="28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Погиб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прорыве блокады Ленинграда.</a:t>
            </a:r>
          </a:p>
        </p:txBody>
      </p:sp>
    </p:spTree>
    <p:extLst>
      <p:ext uri="{BB962C8B-B14F-4D97-AF65-F5344CB8AC3E}">
        <p14:creationId xmlns:p14="http://schemas.microsoft.com/office/powerpoint/2010/main" val="4114899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961" y="4465"/>
            <a:ext cx="9149961" cy="68535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3199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961" y="4465"/>
            <a:ext cx="9149961" cy="685353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839647"/>
            <a:ext cx="2880320" cy="380155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5025" y="1507228"/>
            <a:ext cx="3228975" cy="513397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742900" y="3251168"/>
            <a:ext cx="32591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Макалов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Иван Фёдорович</a:t>
            </a:r>
          </a:p>
        </p:txBody>
      </p:sp>
    </p:spTree>
    <p:extLst>
      <p:ext uri="{BB962C8B-B14F-4D97-AF65-F5344CB8AC3E}">
        <p14:creationId xmlns:p14="http://schemas.microsoft.com/office/powerpoint/2010/main" val="2036570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961" y="4465"/>
            <a:ext cx="9149961" cy="68535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7984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961" y="4465"/>
            <a:ext cx="9149961" cy="685353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6066" y="1189031"/>
            <a:ext cx="4227934" cy="563724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4" name="TextBox 3"/>
          <p:cNvSpPr txBox="1"/>
          <p:nvPr/>
        </p:nvSpPr>
        <p:spPr>
          <a:xfrm>
            <a:off x="323527" y="2723728"/>
            <a:ext cx="42028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Галкин 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Анатолий Сергеевич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1499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961" y="4465"/>
            <a:ext cx="9149961" cy="68535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5961" y="2636912"/>
            <a:ext cx="8733866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Галкин Анатолий Сергеевич – ветеран Великой Отечественной войны, бывший мотористом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Краснознаменного авиационного  бомбардировочного 650 –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полка. Призвали его в армию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 школьной скамьи в ноябре 1943 года. В 10 классе проучился только месяц.  В первой школе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Городца поездки из военкомата получили сразу 6 ребят. Всех направили в Арзамас –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запасной авиаполк, где проучились в школе младших авиационных специалистов. Изучали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ехнику истребителей Ла – 5. потом распределили кого куда. Младший сержант Галкин в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оинскую часть под Москвой. С мая 1944 г.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ачалась его служба мотористом бомбардировочном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олку. Он входил в состав 2 –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Прибалтийского флота. В марте 1945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г.часть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перебросили в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Польшу. С началом  Берлинской операции его авиаполк делал налёты на немецкий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ечной порт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Брандербург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Это недалеко от Берлина. Из Польши в конце апреля перебазировались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территорию Германии.  В одну из майских ночей сержант Галкин стоял на охране штаба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неожиданно по радио услышал сообщение о капитуляции Германии. И  почти сразу же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ачалась пальба.  Это наши воины салютовали в честь долгожданной Победы.  За свой ратный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 сержант Галкин орденом Отечественной войны 2 степени, медалями «За взятие Берлина»,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 победу над Германией» </a:t>
            </a:r>
          </a:p>
          <a:p>
            <a:pPr algn="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Прадедушка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Молькова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Жени</a:t>
            </a:r>
            <a:r>
              <a:rPr lang="ru-RU" sz="1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3567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9593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961" y="4465"/>
            <a:ext cx="9149961" cy="68535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98808" y="2492896"/>
            <a:ext cx="679410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Выражаю огромную благодарность </a:t>
            </a:r>
          </a:p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всем родителям, </a:t>
            </a:r>
          </a:p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приняли участие </a:t>
            </a:r>
          </a:p>
          <a:p>
            <a:pPr algn="ctr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составлении «Книги памяти» и</a:t>
            </a:r>
          </a:p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прислали фотографии ветеранов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7863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268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"/>
            <a:ext cx="9144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205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961" y="4465"/>
            <a:ext cx="9149961" cy="685353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780928"/>
            <a:ext cx="2880320" cy="384042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315682"/>
            <a:ext cx="3979255" cy="5305673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485432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65"/>
            <a:ext cx="9144000" cy="68490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1989" y="1375516"/>
            <a:ext cx="3538483" cy="5005812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5" name="TextBox 4"/>
          <p:cNvSpPr txBox="1"/>
          <p:nvPr/>
        </p:nvSpPr>
        <p:spPr>
          <a:xfrm>
            <a:off x="0" y="2688009"/>
            <a:ext cx="5562357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Булашов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Алексей Спиридонович 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Колхозник из крестьян.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Член ВЛКСМ. В 1943 г. Был призван в ряды 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Красной армии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Байкаловским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РВК Тюменской обл., 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возрасте 17 лет – рядовым в 74 танковый полк 71 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еханизированная бригада. Участвуя в боях с немец-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ими захватчиками (коих было численное 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превосходство) проявлял мужество и отвагу. 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Действуя в составе экипажа способствовал своими 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смелыми действиями выполнению боевой задачи 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03.02.1945 г. В Ст. Сумин огнём пулемёта 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ничтожил 8 солдат противника. В бою был тяжело 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анен, контужен, комиссован по ранению.</a:t>
            </a:r>
          </a:p>
          <a:p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Прадедушка Казакова Даниила</a:t>
            </a:r>
          </a:p>
        </p:txBody>
      </p:sp>
    </p:spTree>
    <p:extLst>
      <p:ext uri="{BB962C8B-B14F-4D97-AF65-F5344CB8AC3E}">
        <p14:creationId xmlns:p14="http://schemas.microsoft.com/office/powerpoint/2010/main" val="621273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998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961" y="4465"/>
            <a:ext cx="9149961" cy="685353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364369"/>
            <a:ext cx="3370098" cy="450912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4042257" y="1772816"/>
            <a:ext cx="507605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Бураков Зиновий Никифорович</a:t>
            </a:r>
            <a:endParaRPr lang="ru-RU" sz="24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фронт пошёл добровольцем в января 1943 года 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возрасте 17 лет. Службу проходил сначала в 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олжности миномётчика, а далее в должности 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омандира отделения разведки. Воевал на 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Западном фронте, 1 – ом Украинском фронтах.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18 лет был первый раз ранен. Был очень 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рабрым в свои годы, поэтому в 17 лет уже был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агражден Медалью за Отвагу, а в дальнейшем 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Орденом Красной звезды за форсирование 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Днепра. День Победы встретил в Чехословакии, 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освобождал многие европейские страны, такие 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как: Румыния, Венгрия, Чехословакия. Домой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ернулся только в марте 1950 –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года. </a:t>
            </a:r>
          </a:p>
          <a:p>
            <a:pPr algn="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Прадедушка Горелова Макара.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7242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304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961" y="4465"/>
            <a:ext cx="9149961" cy="685353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2132856"/>
            <a:ext cx="6070670" cy="4553003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4" name="TextBox 3"/>
          <p:cNvSpPr txBox="1"/>
          <p:nvPr/>
        </p:nvSpPr>
        <p:spPr>
          <a:xfrm>
            <a:off x="153737" y="3068960"/>
            <a:ext cx="2747868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Жуков </a:t>
            </a:r>
            <a:endParaRPr lang="en-US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</a:t>
            </a:r>
            <a:endParaRPr lang="en-US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Степанович </a:t>
            </a:r>
            <a:endParaRPr lang="en-US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(19.12.1925-18.01.2020</a:t>
            </a:r>
            <a:r>
              <a:rPr lang="en-US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43333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961" y="4465"/>
            <a:ext cx="9149961" cy="685353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1772816"/>
            <a:ext cx="8856984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3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Горьковская область, глухая русская деревня Большая пустошка, год 1925. На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улице все покрыто белым снегом, морозно, а в семье кузнеца и доярки Жуковых, Степана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Евдокимовича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Анастасии Ивановны, большая радость: родился второй сын-Александр.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Времена были трудные, но в семье, где привыкли работать, ребенок не стал обузой, а напротив был радостью и опорой для отца с матерью. 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никто не боялся, все помогали родителям по хозяйству, а когда подросли, учились в школе, в каникулы трудились в родном колхозе. Все приходилось делать, и на лошади навоз вывозить, и пахать, и сено косить. Любая работа спорилась в его руках. Закончив семь классов, он как и старший брат стал молотобойцем в кузнице. Он, как и отец, хотел стать хорошим кузнецом... Но все планы сломала война. Семнадцатилетним юношей Александр был призван по мобилизации в вооруженные силы, а 9 ноября 1943 года уже принял присягу и был направлен в полковую школу, где учился на младшего сержанта. Но окончить не удалось, последовала отправка на фронт. В это время отец и старший брат тоже воевали за родную землю, но, увы, им не суждено было вернуться домой. Они погибли.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жестоком бою 20 декабря 1944 года Александр получил ранение в шею. Пуля остановилась одном миллиметре от позвонка.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Вы, наверно, думаете-госпиталь,- нет. Передовую он не покинул. Пулю ему извлекали уже в мирное время. А тогда некогда было отлеживаться по госпиталям-наступил четвертый год войны. В очередном бою 10 февраля 1945 года на подступах к городу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Прейейш-Айлау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(Восточная Пруссия) противник, укрепившись на высотке, оказывал упорное сопротивление.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Поднявшись в атаку, Александр первым ворвался в траншеи противника и гранатами уничтожил шесть немецких солдат. Оставив позиции, немцы поспешно бежали, но вскоре предприняли контратаку. Упорно защищая захваченный рубеж, Жуков не отступил назад ни шагу и огнем своего автомата уничтожил еще несколько гитлеровцев. За отвагу и упорство, проявленные в бою, и за то, что, ворвавшись первым в расположение противника, личной храбростью содействовал успеху общего дела гвардии младший сержант Жуков, был удостоен Ордена Славы 3 степени. Ему было всего 19 лет. Война для Александра Жукова закончилась в городе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Староболеславль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(Чехословакия). Оттуда на родину добирались пешком. </a:t>
            </a:r>
          </a:p>
          <a:p>
            <a:pPr algn="r"/>
            <a:r>
              <a:rPr lang="ru-RU" sz="12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Прадедущка</a:t>
            </a:r>
            <a:r>
              <a:rPr lang="ru-RU" sz="1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Жукова Димы</a:t>
            </a:r>
            <a:endParaRPr lang="ru-RU" sz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6460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526</Words>
  <Application>Microsoft Office PowerPoint</Application>
  <PresentationFormat>Экран (4:3)</PresentationFormat>
  <Paragraphs>80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«Книга памяти»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«Книга памяти»</dc:title>
  <dc:creator>dmitr</dc:creator>
  <cp:lastModifiedBy>dmitriy1988barinov@yandex.ru</cp:lastModifiedBy>
  <cp:revision>17</cp:revision>
  <dcterms:created xsi:type="dcterms:W3CDTF">2020-05-03T06:34:08Z</dcterms:created>
  <dcterms:modified xsi:type="dcterms:W3CDTF">2020-05-06T17:21:39Z</dcterms:modified>
</cp:coreProperties>
</file>