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978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8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75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83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10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98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36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93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197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1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27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BE530-A77D-4173-9059-9D5504D34A10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FDBCE-7349-41B9-A206-1CC46C2A0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00"/>
                </a:solidFill>
              </a:rPr>
              <a:t>Презентация «Подвижные игры для детей 3-4 лет»</a:t>
            </a:r>
            <a:endParaRPr lang="ru-RU" b="1" i="1" dirty="0">
              <a:solidFill>
                <a:srgbClr val="0033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Лебедева О.В.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2019= 2020 учебный год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085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7/05/15/s_5919fccae7e7d/im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38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7c9/00011938-86661e23/im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784976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855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19b/000cbf52-5fc0462c/hello_html_m25706fc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0"/>
            <a:ext cx="8928992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5919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19b/000cbf52-5fc0462c/hello_html_m524f84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1987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19b/000cbf52-5fc0462c/hello_html_m2c7d5e9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8784976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363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19b/000cbf52-5fc0462c/hello_html_m57f73dc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0645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880146/e6f550a2-98e7-4d4a-82ad-10cff1de226c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520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19b/000cbf52-5fc0462c/hello_html_m4eb65ed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7851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500/00175d8f-668dd742/hello_html_2763cdc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643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19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«Подвижные игры для детей 3-4 лет»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«Подвижные игры для детей 3-4 лет»</dc:title>
  <dc:creator>79267326753</dc:creator>
  <cp:lastModifiedBy>79267326753</cp:lastModifiedBy>
  <cp:revision>1</cp:revision>
  <dcterms:created xsi:type="dcterms:W3CDTF">2020-05-06T09:48:31Z</dcterms:created>
  <dcterms:modified xsi:type="dcterms:W3CDTF">2020-05-06T09:58:24Z</dcterms:modified>
</cp:coreProperties>
</file>