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178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501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2626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32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959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257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438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49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5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36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98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68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42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7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627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9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D2596-BDA7-49CF-B819-7E3C4B6BB941}" type="datetimeFigureOut">
              <a:rPr lang="ru-RU" smtClean="0"/>
              <a:t>07.05.2020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03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9110891" cy="1646302"/>
          </a:xfrm>
        </p:spPr>
        <p:txBody>
          <a:bodyPr/>
          <a:lstStyle/>
          <a:p>
            <a:pPr algn="ctr"/>
            <a:r>
              <a:rPr lang="ru-RU" dirty="0" smtClean="0"/>
              <a:t>Тема: «Подготовка к соревнованиям. Оснащение спортсмена»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Задание: </a:t>
            </a:r>
          </a:p>
          <a:p>
            <a:r>
              <a:rPr lang="ru-RU" sz="2000" dirty="0" smtClean="0">
                <a:solidFill>
                  <a:schemeClr val="accent2"/>
                </a:solidFill>
              </a:rPr>
              <a:t>Посмотри внимательно и ответь на вопросы</a:t>
            </a:r>
            <a:endParaRPr lang="ru-RU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Ответьте </a:t>
            </a: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на вопросы: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1.Какие качества необходимы спортсмену для участия в соревнованиях?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2.Какие 5 вещей необходимы для соревнований?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3.Сколько необходимо найти «Лис» на соревнованиях?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4. За что могут снять с соревнований</a:t>
            </a:r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?</a:t>
            </a:r>
            <a:b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5.На каких диапазонах проходят соревнования по </a:t>
            </a:r>
            <a:r>
              <a:rPr lang="ru-RU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спортивной радиопеленгации?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73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вы узнаете, как ведет себя «охотник» на дистанции и что ему необходимо. Как только спортсмены приехали в район соревнований, необходимо сдать аппаратуру в стартовую зону-это касается только приемников. Спортсмены, не сдавшие вовремя пеленгаторы, снимаются с соревнований. На старт, который на рисунке обозначен красным треугольником, «охотник» вызывается за 5 минут до момента старта, имея при себе 5 вещей: планшет со спортивной картой местности, на которую нанесены только старт-финиш; компас; наушники; часы; пеленгатор.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2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Контрольный пункт ( «Призма»)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3647" y="1364775"/>
            <a:ext cx="4061895" cy="498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6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Спортивная карта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0346" y="1392072"/>
            <a:ext cx="5980263" cy="438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Компас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3325" y="736979"/>
            <a:ext cx="4135272" cy="599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Пеленгаторы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5859" y="1569493"/>
            <a:ext cx="6337138" cy="476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77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Наушники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494" y="2474893"/>
            <a:ext cx="5157632" cy="387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33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Настройка на </a:t>
            </a:r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сигнал «Лисы»</a:t>
            </a:r>
            <a:endParaRPr lang="ru-RU" dirty="0"/>
          </a:p>
        </p:txBody>
      </p:sp>
      <p:pic>
        <p:nvPicPr>
          <p:cNvPr id="3" name="Рисунок 2" descr="C:\Users\1\Desktop\2018-19уч\февраль\открытый урок\фото\Radiopeleng_2015-05-14_IMG_32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57" y="1828799"/>
            <a:ext cx="4161747" cy="3370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203" y="2633402"/>
            <a:ext cx="4763889" cy="357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Старт </a:t>
            </a:r>
            <a:r>
              <a:rPr lang="ru-RU" dirty="0" smtClean="0"/>
              <a:t>и </a:t>
            </a: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Финиш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809" y="1596788"/>
            <a:ext cx="4312692" cy="32593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785" y="2649867"/>
            <a:ext cx="4250226" cy="286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4709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</TotalTime>
  <Words>54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Тема: «Подготовка к соревнованиям. Оснащение спортсмена»</vt:lpstr>
      <vt:lpstr>Старт</vt:lpstr>
      <vt:lpstr>Контрольный пункт ( «Призма») </vt:lpstr>
      <vt:lpstr>Спортивная карта</vt:lpstr>
      <vt:lpstr>Компас</vt:lpstr>
      <vt:lpstr>Пеленгаторы </vt:lpstr>
      <vt:lpstr>Наушники </vt:lpstr>
      <vt:lpstr>Настройка на сигнал «Лисы»</vt:lpstr>
      <vt:lpstr>Старт и Финиш</vt:lpstr>
      <vt:lpstr>Ответьте на вопросы: 1.Какие качества необходимы спортсмену для участия в соревнованиях? 2.Какие 5 вещей необходимы для соревнований? 3.Сколько необходимо найти «Лис» на соревнованиях? 4. За что могут снять с соревнований? 5.На каких диапазонах проходят соревнования по спортивной радиопеленгации?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Морзе</dc:title>
  <dc:creator>User</dc:creator>
  <cp:lastModifiedBy>Windows User</cp:lastModifiedBy>
  <cp:revision>9</cp:revision>
  <dcterms:created xsi:type="dcterms:W3CDTF">2016-09-09T08:56:48Z</dcterms:created>
  <dcterms:modified xsi:type="dcterms:W3CDTF">2020-05-07T09:38:40Z</dcterms:modified>
</cp:coreProperties>
</file>