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1" r:id="rId5"/>
    <p:sldId id="259" r:id="rId6"/>
    <p:sldId id="262" r:id="rId7"/>
    <p:sldId id="263" r:id="rId8"/>
    <p:sldId id="264" r:id="rId9"/>
    <p:sldId id="266" r:id="rId10"/>
    <p:sldId id="260" r:id="rId11"/>
    <p:sldId id="267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29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34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37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377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756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30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28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330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04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447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4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1BD86-A84E-4E8F-992D-0414C123A700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7700D-3CFA-4D39-9420-F5CB4B3F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0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18576" y="5096171"/>
            <a:ext cx="68694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i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4000" b="0" i="1" cap="none" spc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Козленкова</a:t>
            </a:r>
            <a:r>
              <a:rPr lang="ru-RU" sz="4000" b="0" i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А.В. </a:t>
            </a:r>
            <a:endParaRPr lang="ru-RU" sz="4000" b="0" i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5008" y="576558"/>
            <a:ext cx="9898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«Ладушки»</a:t>
            </a:r>
            <a:endParaRPr lang="ru-RU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66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9684" y="5210472"/>
            <a:ext cx="10115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пускай в дом посторонних!!!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2" t="24402" r="21531" b="5264"/>
          <a:stretch/>
        </p:blipFill>
        <p:spPr>
          <a:xfrm>
            <a:off x="6937512" y="1226336"/>
            <a:ext cx="2484783" cy="401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88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6925" y="1195685"/>
            <a:ext cx="4907241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позвонил звонок,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кто пришел, узнай,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 не открывай!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глазка, тогда: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«Кто же там» – спроси всегда!</a:t>
            </a:r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39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48391" y="2133590"/>
            <a:ext cx="69196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 </a:t>
            </a:r>
          </a:p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осторожны!!!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147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47736" y="3038771"/>
            <a:ext cx="71255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</a:t>
            </a:r>
            <a:endParaRPr lang="ru-RU" sz="5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0" i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endParaRPr lang="ru-RU" sz="5400" b="0" i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25826" y="1190921"/>
            <a:ext cx="7816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 повторим вместе!!!</a:t>
            </a:r>
            <a:endParaRPr lang="ru-RU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57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478632"/>
            <a:ext cx="6334129" cy="47505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3495" y="5524798"/>
            <a:ext cx="11173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подходи к открытому окошку!!!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93728" y="881359"/>
            <a:ext cx="4147995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2800" b="1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 в квартире </a:t>
            </a:r>
          </a:p>
          <a:p>
            <a:pPr algn="just"/>
            <a:r>
              <a:rPr lang="ru-RU" sz="2800" b="1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открытым окно,</a:t>
            </a:r>
          </a:p>
          <a:p>
            <a:pPr algn="just"/>
            <a:r>
              <a:rPr lang="ru-RU" sz="28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Оно привлекает </a:t>
            </a:r>
          </a:p>
          <a:p>
            <a:pPr algn="just"/>
            <a:r>
              <a:rPr lang="ru-RU" sz="28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вниманье твое.</a:t>
            </a:r>
          </a:p>
          <a:p>
            <a:pPr algn="just"/>
            <a:r>
              <a:rPr lang="ru-RU" sz="2800" b="1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высовывайся лучше </a:t>
            </a:r>
          </a:p>
          <a:p>
            <a:pPr algn="just"/>
            <a:r>
              <a:rPr lang="ru-RU" sz="2800" b="1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 из окна, </a:t>
            </a:r>
          </a:p>
          <a:p>
            <a:pPr algn="just"/>
            <a:r>
              <a:rPr lang="ru-RU" sz="28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Закружиться может</a:t>
            </a:r>
          </a:p>
          <a:p>
            <a:pPr algn="just"/>
            <a:r>
              <a:rPr lang="ru-RU" sz="2800" b="1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Твоя голова!</a:t>
            </a:r>
            <a:endParaRPr lang="ru-RU" sz="28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85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79872" y="5644688"/>
            <a:ext cx="6232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 с огнем!!!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7" t="469"/>
          <a:stretch/>
        </p:blipFill>
        <p:spPr>
          <a:xfrm>
            <a:off x="5864087" y="1185109"/>
            <a:ext cx="4876800" cy="404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72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 t="23188" r="9493" b="21449"/>
          <a:stretch/>
        </p:blipFill>
        <p:spPr>
          <a:xfrm>
            <a:off x="4273826" y="1455982"/>
            <a:ext cx="7759148" cy="393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79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16995" y="5481935"/>
            <a:ext cx="7187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 с розеткой!!!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75" y="1913439"/>
            <a:ext cx="4473321" cy="331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87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36592" y="1838623"/>
            <a:ext cx="5319406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Ты, дружок, запомнить должен: 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 с розеткой осторожен!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ней не должен ты играть,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Шпильку, гвоздь туда вставлять –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Дело кончится бедой: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Ток в розетке очень злой!!</a:t>
            </a:r>
          </a:p>
          <a:p>
            <a:pPr algn="ctr"/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08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3787" y="5381922"/>
            <a:ext cx="11790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 с острыми предметами!!!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7" t="11250" r="36666" b="54792"/>
          <a:stretch/>
        </p:blipFill>
        <p:spPr>
          <a:xfrm>
            <a:off x="6243637" y="1243011"/>
            <a:ext cx="4057651" cy="37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6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43066" y="1567160"/>
            <a:ext cx="4677883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 с острыми 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Вилками, ножами.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такой «игрушкой»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что-нибудь поранить.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больно, будет грустно,</a:t>
            </a:r>
          </a:p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8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наругает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Неужели вам игрушек 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 не хватает?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92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178</Words>
  <Application>Microsoft Office PowerPoint</Application>
  <PresentationFormat>Широкоэкранный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8</cp:revision>
  <dcterms:created xsi:type="dcterms:W3CDTF">2020-05-10T11:11:56Z</dcterms:created>
  <dcterms:modified xsi:type="dcterms:W3CDTF">2020-05-10T12:13:33Z</dcterms:modified>
</cp:coreProperties>
</file>