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1" r:id="rId3"/>
    <p:sldId id="272" r:id="rId4"/>
    <p:sldId id="278" r:id="rId5"/>
    <p:sldId id="277" r:id="rId6"/>
    <p:sldId id="276" r:id="rId7"/>
    <p:sldId id="275" r:id="rId8"/>
    <p:sldId id="274" r:id="rId9"/>
    <p:sldId id="279" r:id="rId10"/>
    <p:sldId id="273" r:id="rId11"/>
    <p:sldId id="280" r:id="rId12"/>
    <p:sldId id="257" r:id="rId13"/>
    <p:sldId id="290" r:id="rId14"/>
    <p:sldId id="256" r:id="rId15"/>
    <p:sldId id="293" r:id="rId16"/>
    <p:sldId id="292" r:id="rId17"/>
    <p:sldId id="298" r:id="rId18"/>
    <p:sldId id="294" r:id="rId19"/>
    <p:sldId id="29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363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F708E-C76A-48FC-B340-220736F014E4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FON-Ugaday-melodiyu-Zastavka(muzofon.com).mp3" TargetMode="External"/><Relationship Id="rId1" Type="http://schemas.openxmlformats.org/officeDocument/2006/relationships/audio" Target="file:///C:\Users\pc\Documents\&#1059;&#1075;&#1072;&#1076;&#1072;&#1081;%20&#1084;&#1077;&#1083;&#1086;&#1076;&#1080;&#1102;\Muzyka-iz-programmy-Ugaday-melodiyu-Orkestr-Ministerstva-oborony-RF-pod-upravleniem-Viktora-Afanas_eva--1998-199-Ugaday-melodiyu(muzofon.com).mp3" TargetMode="Externa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13" Type="http://schemas.openxmlformats.org/officeDocument/2006/relationships/image" Target="../media/image18.png"/><Relationship Id="rId3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1350562.mp3" TargetMode="External"/><Relationship Id="rId7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Bayan-Melodiya-iz-kf-quotBumerquot(muzofon.com)_mp3cut.foxcom.su_.mp3" TargetMode="External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RUSSKAYa-NARODNAYa-%25D0%2598GRA-NA-BALALAYKE(muzofon.com).mp3" TargetMode="External"/><Relationship Id="rId16" Type="http://schemas.openxmlformats.org/officeDocument/2006/relationships/image" Target="../media/image21.png"/><Relationship Id="rId1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%25D0%2598gra-na-gitare-Listen-To-Your-Heart(muzofon.com).mp3" TargetMode="External"/><Relationship Id="rId6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9827Ksilofon-Melodiya9827(muzofon.com)_mp3cut.foxcom.su_.mp3" TargetMode="External"/><Relationship Id="rId11" Type="http://schemas.openxmlformats.org/officeDocument/2006/relationships/image" Target="../media/image16.png"/><Relationship Id="rId5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igra_na_barabanah_-_Ya_igrayu_na_barabanah_muzofon.com_mp3cut.foxcom.su_.mp3" TargetMode="External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skripka-spokoynaya-melodiya(muzofon.com)_mp3cut.foxcom.su_.mp3" TargetMode="External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%25D0%2598z-teleperedach-39KVN39-Nachalo-peredachi(muzofon.com).mp3" TargetMode="External"/><Relationship Id="rId18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Detskie-pesni-Kogda-Moi-Druz_ya-So-Mnoy-minus(muzofon.com)_mp3cut.foxcom.su_.mp3" TargetMode="External"/><Relationship Id="rId26" Type="http://schemas.openxmlformats.org/officeDocument/2006/relationships/slideLayout" Target="../slideLayouts/slideLayout7.xml"/><Relationship Id="rId39" Type="http://schemas.openxmlformats.org/officeDocument/2006/relationships/image" Target="../media/image35.png"/><Relationship Id="rId3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minusovka-pesnya-krasnoy-shapochki(muzofon.com)_mp3cut.foxcom.su_.mp3" TargetMode="External"/><Relationship Id="rId21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detskie-tanec-malen_kih-utyat---minus(muzofon.com)_mp3cut.foxcom.su_.mp3" TargetMode="External"/><Relationship Id="rId34" Type="http://schemas.openxmlformats.org/officeDocument/2006/relationships/image" Target="../media/image30.png"/><Relationship Id="rId42" Type="http://schemas.openxmlformats.org/officeDocument/2006/relationships/image" Target="../media/image38.png"/><Relationship Id="rId47" Type="http://schemas.openxmlformats.org/officeDocument/2006/relationships/image" Target="../media/image43.png"/><Relationship Id="rId50" Type="http://schemas.openxmlformats.org/officeDocument/2006/relationships/image" Target="../media/image46.png"/><Relationship Id="rId7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Evgeniy-Krylatov-Prekrasnoe-daleko-minus-original(muzofon.com)_mp3cut.foxcom.su_.mp3" TargetMode="External"/><Relationship Id="rId12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%25D0%2598z-teleperedach-Bitva-ekstrasensov-melodiya-2(muzofon.com).mp3" TargetMode="External"/><Relationship Id="rId17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Detskaya-Vmeste-veselo-shagat_-minus-1(muzofon.com)_mp3cut.foxcom.su_.mp3" TargetMode="External"/><Relationship Id="rId25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Minusovka-Dva-veselyh-gusya(muzofon.com)_mp3cut.foxcom.su_.mp3" TargetMode="External"/><Relationship Id="rId33" Type="http://schemas.openxmlformats.org/officeDocument/2006/relationships/image" Target="../media/image29.png"/><Relationship Id="rId38" Type="http://schemas.openxmlformats.org/officeDocument/2006/relationships/image" Target="../media/image34.png"/><Relationship Id="rId46" Type="http://schemas.openxmlformats.org/officeDocument/2006/relationships/image" Target="../media/image42.png"/><Relationship Id="rId2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Buratino-Romans-cherepahi-Tortilly-minusovka(muzofon.com)_mp3cut.foxcom.su_.mp3" TargetMode="External"/><Relationship Id="rId16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Bremenskie-muzykanty-Nichego-na-sveteminus(muzofon.com)_mp3cut.foxcom.su_.mp3" TargetMode="External"/><Relationship Id="rId20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Minusovka-Druzhba-krepkaya-ne-slomaetsya(muzofon.com)_mp3cut.foxcom.su_.mp3" TargetMode="External"/><Relationship Id="rId29" Type="http://schemas.openxmlformats.org/officeDocument/2006/relationships/image" Target="../media/image25.png"/><Relationship Id="rId41" Type="http://schemas.openxmlformats.org/officeDocument/2006/relationships/image" Target="../media/image37.png"/><Relationship Id="rId1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minus-natashka-pervoklashka(muzofon.com)_mp3cut.foxcom.su_.mp3" TargetMode="External"/><Relationship Id="rId6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Tri-belyh-konya-minus(muzofon.com)_mp3cut.foxcom.su_.mp3" TargetMode="External"/><Relationship Id="rId11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Detskie-pesni-minus-Antoshka(muzofon.com)_mp3cut.foxcom.su_.mp3" TargetMode="External"/><Relationship Id="rId24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V-trave-sidel-kuznechik-minus(muzofon.com)_mp3cut.foxcom.su_.mp3" TargetMode="External"/><Relationship Id="rId32" Type="http://schemas.openxmlformats.org/officeDocument/2006/relationships/image" Target="../media/image28.png"/><Relationship Id="rId37" Type="http://schemas.openxmlformats.org/officeDocument/2006/relationships/image" Target="../media/image33.png"/><Relationship Id="rId40" Type="http://schemas.openxmlformats.org/officeDocument/2006/relationships/image" Target="../media/image36.png"/><Relationship Id="rId45" Type="http://schemas.openxmlformats.org/officeDocument/2006/relationships/image" Target="../media/image41.png"/><Relationship Id="rId53" Type="http://schemas.openxmlformats.org/officeDocument/2006/relationships/image" Target="../media/image49.png"/><Relationship Id="rId5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Spokoynoy-nochi-malyshi-Tik---tak-minus(muzofon.com).mp3" TargetMode="External"/><Relationship Id="rId15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%25D0%2598z-teleperedach-Eralash(muzofon.com).mp3" TargetMode="External"/><Relationship Id="rId23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Muzyka-iz-mul_tfil_mov-Umka---Kolybel_naya-medvedicy-minus(muzofon.com)_mp3cut.foxcom.su_.mp3" TargetMode="External"/><Relationship Id="rId28" Type="http://schemas.openxmlformats.org/officeDocument/2006/relationships/image" Target="../media/image24.png"/><Relationship Id="rId36" Type="http://schemas.openxmlformats.org/officeDocument/2006/relationships/image" Target="../media/image32.png"/><Relationship Id="rId49" Type="http://schemas.openxmlformats.org/officeDocument/2006/relationships/image" Target="../media/image45.png"/><Relationship Id="rId10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Detskie-pesni-Chunga-changaminus(muzofon.com)_mp3cut.foxcom.su_.mp3" TargetMode="External"/><Relationship Id="rId19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Detskie-Pesni-Ulybka-minus(muzofon.com)_mp3cut.foxcom.su_.mp3" TargetMode="External"/><Relationship Id="rId31" Type="http://schemas.openxmlformats.org/officeDocument/2006/relationships/image" Target="../media/image27.png"/><Relationship Id="rId44" Type="http://schemas.openxmlformats.org/officeDocument/2006/relationships/image" Target="../media/image40.png"/><Relationship Id="rId52" Type="http://schemas.openxmlformats.org/officeDocument/2006/relationships/image" Target="../media/image48.png"/><Relationship Id="rId4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Pust_-begut-neuklyuzhe-minus(muzofon.com)_mp3cut.foxcom.su_.mp3" TargetMode="External"/><Relationship Id="rId9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08-Detskie-pesni-Buratino-minus(muzofon.com)_mp3cut.foxcom.su_.mp3" TargetMode="External"/><Relationship Id="rId14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%25D0%2598z-teleperedach-39V-mire-zhivotnyh39-Pol_-Moria(muzofon.com).mp3" TargetMode="External"/><Relationship Id="rId22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dobryy-zhuk-minus(muzofon.com)_mp3cut.foxcom.su_.mp3" TargetMode="External"/><Relationship Id="rId27" Type="http://schemas.openxmlformats.org/officeDocument/2006/relationships/image" Target="../media/image23.png"/><Relationship Id="rId30" Type="http://schemas.openxmlformats.org/officeDocument/2006/relationships/image" Target="../media/image26.png"/><Relationship Id="rId35" Type="http://schemas.openxmlformats.org/officeDocument/2006/relationships/image" Target="../media/image31.png"/><Relationship Id="rId43" Type="http://schemas.openxmlformats.org/officeDocument/2006/relationships/image" Target="../media/image39.png"/><Relationship Id="rId48" Type="http://schemas.openxmlformats.org/officeDocument/2006/relationships/image" Target="../media/image44.png"/><Relationship Id="rId8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Detskie-pesni-Krylatye-kacheli-minus(muzofon.com)_mp3cut.foxcom.su_.mp3" TargetMode="External"/><Relationship Id="rId51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&#1087;&#1077;&#1089;&#1085;&#1103;%20&#1087;&#1088;&#1086;%20&#1080;&#1082;&#1086;&#1090;&#1091;.mp4" TargetMode="External"/><Relationship Id="rId4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&#1072;&#1093;%20&#1077;&#1089;&#1083;&#1080;%20&#1073;&#1099;.mp4" TargetMode="External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&#1055;&#1077;&#1089;&#1085;&#1103;%20&#1050;&#1088;&#1086;&#1082;&#1086;&#1076;&#1080;&#1083;&#1072;%20&#1043;&#1077;&#1085;&#1099;%20(&#1075;&#1086;&#1083;&#1091;&#1073;&#1086;&#1081;%20&#1074;&#1072;&#1075;&#1086;&#1085;-%20&#1088;&#1091;&#1089;&#1089;&#1082;&#1072;&#1103;%20&#1074;&#1077;&#1088;&#1089;&#1080;&#1103;).mp4" TargetMode="External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&#1055;&#1077;&#1089;&#1077;&#1085;&#1082;&#1072;%20&#1083;&#1100;&#1074;&#1077;&#1085;&#1082;&#1072;%20&#1080;%20&#1095;&#1077;&#1088;&#1077;&#1087;&#1072;&#1093;&#1080;.mp4" TargetMode="External"/><Relationship Id="rId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&#1055;&#1077;&#1089;&#1085;&#1103;%20&#1052;&#1072;&#1090;&#1088;&#1086;&#1089;&#1082;&#1080;&#1085;&#1072;%20&#1047;&#1080;&#1084;&#1072;%20&#1074;%20&#1055;&#1088;&#1086;&#1089;&#1090;&#1086;&#1082;&#1074;&#1072;&#1096;&#1080;&#1085;&#1086;.avi.mp4" TargetMode="External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img263.imageshack.us/img263/8655/springsongbyghassan74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491880" y="1196752"/>
            <a:ext cx="3096344" cy="1355378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0800004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6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Угадай</a:t>
            </a:r>
            <a:endParaRPr lang="ru-RU" sz="6600" b="1" i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4" name="Muzyka-iz-programmy-Ugaday-melodiyu-Orkestr-Ministerstva-oborony-RF-pod-upravleniem-Viktora-Afanas_eva--1998-199-Ugaday-melodiyu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748465" y="6613526"/>
            <a:ext cx="244475" cy="24447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236298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619672" y="332656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kern="1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Comic Sans MS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347864" y="5301209"/>
            <a:ext cx="3024336" cy="1008112"/>
          </a:xfrm>
          <a:prstGeom prst="rect">
            <a:avLst/>
          </a:prstGeom>
        </p:spPr>
        <p:txBody>
          <a:bodyPr wrap="none">
            <a:prstTxWarp prst="textArchDown">
              <a:avLst/>
            </a:prstTxWarp>
            <a:spAutoFit/>
          </a:bodyPr>
          <a:lstStyle/>
          <a:p>
            <a:r>
              <a:rPr lang="ru-RU" sz="60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мелодию!</a:t>
            </a:r>
            <a:endParaRPr lang="ru-RU" sz="6000" b="1" i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2" name="FON-Ugaday-melodiyu-Zastavka(muzofon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email"/>
          <a:stretch>
            <a:fillRect/>
          </a:stretch>
        </p:blipFill>
        <p:spPr>
          <a:xfrm>
            <a:off x="9021763" y="6613526"/>
            <a:ext cx="244475" cy="244475"/>
          </a:xfrm>
          <a:prstGeom prst="rect">
            <a:avLst/>
          </a:prstGeom>
        </p:spPr>
      </p:pic>
      <p:pic>
        <p:nvPicPr>
          <p:cNvPr id="13" name="Picture 2" descr="&amp;ucy;&amp;gcy;&amp;acy;&amp;dcy;&amp;acy;&amp;jcy; &amp;mcy;&amp;iecy;&amp;lcy;&amp;ocy;&amp;dcy;&amp;icy;&amp;yucy;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63688" y="2276873"/>
            <a:ext cx="6408712" cy="33325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numSld="2" showWhenStopped="0">
                <p:cTn id="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3" descr="http://img-fotki.yandex.ru/get/6607/36014149.d9/0_75183_e54a1647_X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848" y="4221088"/>
            <a:ext cx="2376264" cy="1864454"/>
          </a:xfrm>
          <a:prstGeom prst="rect">
            <a:avLst/>
          </a:prstGeom>
          <a:noFill/>
        </p:spPr>
      </p:pic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2555776" y="3861049"/>
            <a:ext cx="4032448" cy="266429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rect">
              <a:fillToRect l="50000" t="50000" r="50000" b="50000"/>
            </a:path>
            <a:tileRect/>
          </a:gradFill>
          <a:ln w="9525">
            <a:solidFill>
              <a:srgbClr val="00B0F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352215" y="620689"/>
            <a:ext cx="60468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Музыкальные  загадки.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4637" y="1556792"/>
            <a:ext cx="4724883" cy="181588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28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Есть </a:t>
            </a: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 нас веселый друг,</a:t>
            </a:r>
          </a:p>
          <a:p>
            <a:pPr algn="ctr"/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Очень любит звонкий стук.</a:t>
            </a:r>
          </a:p>
          <a:p>
            <a:pPr algn="ctr"/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Тут вопрос совсем не труден,</a:t>
            </a:r>
          </a:p>
          <a:p>
            <a:pPr algn="ctr"/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Знают все, что это…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img-cache.cdn.gaiaonline.com/a57c7827a8bcd2d7a44cd34e33b35087/http:/i216.photobucket.com/albums/cc133/rocks_323/cymbal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7865" y="3933057"/>
            <a:ext cx="2335879" cy="2302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2483768" y="3789040"/>
            <a:ext cx="4032448" cy="266429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rect">
              <a:fillToRect l="50000" t="50000" r="50000" b="50000"/>
            </a:path>
            <a:tileRect/>
          </a:gradFill>
          <a:ln w="9525">
            <a:solidFill>
              <a:srgbClr val="00B0F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352215" y="620689"/>
            <a:ext cx="60468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Музыкальные  загадки.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737" y="1484785"/>
            <a:ext cx="4901726" cy="224676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Ими друг о друга бьют,</a:t>
            </a:r>
            <a:r>
              <a:rPr lang="ru-RU" sz="28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А они в ответ поют</a:t>
            </a:r>
            <a:r>
              <a:rPr lang="ru-RU" sz="28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И блестят, как две копейки, —</a:t>
            </a:r>
            <a:r>
              <a:rPr lang="ru-RU" sz="28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Музыкальные...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tat20.privet.ru/lr/0b25ba53051444be4dfa5744e1e5620d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0" y="980728"/>
            <a:ext cx="9144000" cy="550926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051720" y="332657"/>
            <a:ext cx="4671472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Угадай инструмент.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pic>
        <p:nvPicPr>
          <p:cNvPr id="6" name="Picture 4" descr="j0432535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115616" y="4941169"/>
            <a:ext cx="1512069" cy="151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j0432535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979712" y="3284984"/>
            <a:ext cx="1512069" cy="151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j0432535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427984" y="1484785"/>
            <a:ext cx="1512069" cy="151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 descr="j0432535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508104" y="2420888"/>
            <a:ext cx="1512069" cy="151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j0432535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732240" y="3429001"/>
            <a:ext cx="1512069" cy="151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j0432535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956376" y="2492897"/>
            <a:ext cx="1512069" cy="151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 descr="j0432535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059832" y="2132857"/>
            <a:ext cx="1584176" cy="151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%D0%98gra-na-gitare-Listen-To-Your-Heart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email"/>
          <a:stretch>
            <a:fillRect/>
          </a:stretch>
        </p:blipFill>
        <p:spPr>
          <a:xfrm>
            <a:off x="1475657" y="5877273"/>
            <a:ext cx="460499" cy="460499"/>
          </a:xfrm>
          <a:prstGeom prst="rect">
            <a:avLst/>
          </a:prstGeom>
        </p:spPr>
      </p:pic>
      <p:pic>
        <p:nvPicPr>
          <p:cNvPr id="20" name="RUSSKAYa-NARODNAYa-%D0%98GRA-NA-BALALAYKE(muzofon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email"/>
          <a:stretch>
            <a:fillRect/>
          </a:stretch>
        </p:blipFill>
        <p:spPr>
          <a:xfrm>
            <a:off x="5940152" y="3241429"/>
            <a:ext cx="504056" cy="504056"/>
          </a:xfrm>
          <a:prstGeom prst="rect">
            <a:avLst/>
          </a:prstGeom>
        </p:spPr>
      </p:pic>
      <p:pic>
        <p:nvPicPr>
          <p:cNvPr id="22" name="1350562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3" cstate="email"/>
          <a:stretch>
            <a:fillRect/>
          </a:stretch>
        </p:blipFill>
        <p:spPr>
          <a:xfrm>
            <a:off x="2411760" y="4149080"/>
            <a:ext cx="432048" cy="432048"/>
          </a:xfrm>
          <a:prstGeom prst="rect">
            <a:avLst/>
          </a:prstGeom>
        </p:spPr>
      </p:pic>
      <p:pic>
        <p:nvPicPr>
          <p:cNvPr id="23" name="skripka-spokoynaya-melodiya(muzofon.com)_mp3cut.foxcom.su_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4" cstate="email"/>
          <a:stretch>
            <a:fillRect/>
          </a:stretch>
        </p:blipFill>
        <p:spPr>
          <a:xfrm>
            <a:off x="3491880" y="3025404"/>
            <a:ext cx="360040" cy="360040"/>
          </a:xfrm>
          <a:prstGeom prst="rect">
            <a:avLst/>
          </a:prstGeom>
        </p:spPr>
      </p:pic>
      <p:pic>
        <p:nvPicPr>
          <p:cNvPr id="24" name="igra_na_barabanah_-_Ya_igrayu_na_barabanah_muzofon.com_mp3cut.foxcom.su_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5" cstate="email"/>
          <a:stretch>
            <a:fillRect/>
          </a:stretch>
        </p:blipFill>
        <p:spPr>
          <a:xfrm>
            <a:off x="4788024" y="2420889"/>
            <a:ext cx="410271" cy="410270"/>
          </a:xfrm>
          <a:prstGeom prst="rect">
            <a:avLst/>
          </a:prstGeom>
        </p:spPr>
      </p:pic>
      <p:pic>
        <p:nvPicPr>
          <p:cNvPr id="27" name="9827Ksilofon-Melodiya9827(muzofon.com)_mp3cut.foxcom.su_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6" cstate="email"/>
          <a:stretch>
            <a:fillRect/>
          </a:stretch>
        </p:blipFill>
        <p:spPr>
          <a:xfrm>
            <a:off x="7092281" y="4437113"/>
            <a:ext cx="388491" cy="388491"/>
          </a:xfrm>
          <a:prstGeom prst="rect">
            <a:avLst/>
          </a:prstGeom>
        </p:spPr>
      </p:pic>
      <p:pic>
        <p:nvPicPr>
          <p:cNvPr id="28" name="Bayan-Melodiya-iz-kf-quotBumerquot(muzofon.com)_mp3cut.foxcom.su_.mp3">
            <a:hlinkClick r:id="" action="ppaction://media"/>
          </p:cNvPr>
          <p:cNvPicPr>
            <a:picLocks noRot="1" noChangeAspect="1"/>
          </p:cNvPicPr>
          <p:nvPr>
            <a:audioFile r:link="rId7"/>
          </p:nvPr>
        </p:nvPicPr>
        <p:blipFill>
          <a:blip r:embed="rId17" cstate="email"/>
          <a:stretch>
            <a:fillRect/>
          </a:stretch>
        </p:blipFill>
        <p:spPr>
          <a:xfrm>
            <a:off x="8416876" y="3429000"/>
            <a:ext cx="360040" cy="360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61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6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33206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29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35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34272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48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54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25094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67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73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>
                <p:cTn id="7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2" dur="28904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86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92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audio>
              <p:cMediaNode>
                <p:cTn id="9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1" dur="145920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5" dur="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11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audio>
              <p:cMediaNode>
                <p:cTn id="1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3945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24" dur="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30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audio>
              <p:cMediaNode>
                <p:cTn id="1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minus-natashka-pervoklashka(muzofon.com)_mp3cut.foxcom.su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27" cstate="email"/>
          <a:stretch>
            <a:fillRect/>
          </a:stretch>
        </p:blipFill>
        <p:spPr>
          <a:xfrm>
            <a:off x="8244408" y="4653137"/>
            <a:ext cx="360040" cy="360040"/>
          </a:xfrm>
          <a:prstGeom prst="rect">
            <a:avLst/>
          </a:prstGeom>
        </p:spPr>
      </p:pic>
      <p:sp>
        <p:nvSpPr>
          <p:cNvPr id="40" name="Овал 39"/>
          <p:cNvSpPr/>
          <p:nvPr/>
        </p:nvSpPr>
        <p:spPr>
          <a:xfrm>
            <a:off x="7956376" y="4581129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5</a:t>
            </a:r>
            <a:endParaRPr lang="ru-RU" sz="3200" b="1" dirty="0"/>
          </a:p>
        </p:txBody>
      </p:sp>
      <p:pic>
        <p:nvPicPr>
          <p:cNvPr id="75" name="Buratino-Romans-cherepahi-Tortilly-minusovka(muzofon.com)_mp3cut.foxcom.su_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28" cstate="email"/>
          <a:stretch>
            <a:fillRect/>
          </a:stretch>
        </p:blipFill>
        <p:spPr>
          <a:xfrm>
            <a:off x="5004048" y="5373216"/>
            <a:ext cx="360040" cy="360040"/>
          </a:xfrm>
          <a:prstGeom prst="rect">
            <a:avLst/>
          </a:prstGeom>
        </p:spPr>
      </p:pic>
      <p:pic>
        <p:nvPicPr>
          <p:cNvPr id="76" name="minusovka-pesnya-krasnoy-shapochki(muzofon.com)_mp3cut.foxcom.su_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29" cstate="email"/>
          <a:stretch>
            <a:fillRect/>
          </a:stretch>
        </p:blipFill>
        <p:spPr>
          <a:xfrm>
            <a:off x="7236297" y="5445224"/>
            <a:ext cx="388491" cy="388491"/>
          </a:xfrm>
          <a:prstGeom prst="rect">
            <a:avLst/>
          </a:prstGeom>
        </p:spPr>
      </p:pic>
      <p:pic>
        <p:nvPicPr>
          <p:cNvPr id="78" name="Pust_-begut-neuklyuzhe-minus(muzofon.com)_mp3cut.foxcom.su_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30" cstate="email"/>
          <a:stretch>
            <a:fillRect/>
          </a:stretch>
        </p:blipFill>
        <p:spPr>
          <a:xfrm>
            <a:off x="7164288" y="4725144"/>
            <a:ext cx="360040" cy="360040"/>
          </a:xfrm>
          <a:prstGeom prst="rect">
            <a:avLst/>
          </a:prstGeom>
        </p:spPr>
      </p:pic>
      <p:pic>
        <p:nvPicPr>
          <p:cNvPr id="77" name="Spokoynoy-nochi-malyshi-Tik---tak-minus(muzofon.com)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30" cstate="email"/>
          <a:stretch>
            <a:fillRect/>
          </a:stretch>
        </p:blipFill>
        <p:spPr>
          <a:xfrm>
            <a:off x="7236297" y="3789041"/>
            <a:ext cx="316483" cy="316483"/>
          </a:xfrm>
          <a:prstGeom prst="rect">
            <a:avLst/>
          </a:prstGeom>
        </p:spPr>
      </p:pic>
      <p:sp>
        <p:nvSpPr>
          <p:cNvPr id="37" name="Овал 36"/>
          <p:cNvSpPr/>
          <p:nvPr/>
        </p:nvSpPr>
        <p:spPr>
          <a:xfrm>
            <a:off x="6876256" y="5301209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36" name="Овал 35"/>
          <p:cNvSpPr/>
          <p:nvPr/>
        </p:nvSpPr>
        <p:spPr>
          <a:xfrm>
            <a:off x="6876256" y="4581129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35" name="Овал 34"/>
          <p:cNvSpPr/>
          <p:nvPr/>
        </p:nvSpPr>
        <p:spPr>
          <a:xfrm>
            <a:off x="6876256" y="3717033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27" name="Овал 26"/>
          <p:cNvSpPr/>
          <p:nvPr/>
        </p:nvSpPr>
        <p:spPr>
          <a:xfrm>
            <a:off x="4644008" y="5301209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2</a:t>
            </a:r>
            <a:endParaRPr lang="ru-RU" sz="3200" b="1" dirty="0"/>
          </a:p>
        </p:txBody>
      </p:sp>
      <p:pic>
        <p:nvPicPr>
          <p:cNvPr id="63" name="Tri-belyh-konya-minus(muzofon.com)_mp3cut.foxcom.su_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31" cstate="email"/>
          <a:stretch>
            <a:fillRect/>
          </a:stretch>
        </p:blipFill>
        <p:spPr>
          <a:xfrm>
            <a:off x="8316416" y="5445225"/>
            <a:ext cx="360040" cy="360040"/>
          </a:xfrm>
          <a:prstGeom prst="rect">
            <a:avLst/>
          </a:prstGeom>
        </p:spPr>
      </p:pic>
      <p:pic>
        <p:nvPicPr>
          <p:cNvPr id="60" name="Evgeniy-Krylatov-Prekrasnoe-daleko-minus-original(muzofon.com)_mp3cut.foxcom.su_.mp3">
            <a:hlinkClick r:id="" action="ppaction://media"/>
          </p:cNvPr>
          <p:cNvPicPr>
            <a:picLocks noRot="1" noChangeAspect="1"/>
          </p:cNvPicPr>
          <p:nvPr>
            <a:audioFile r:link="rId7"/>
          </p:nvPr>
        </p:nvPicPr>
        <p:blipFill>
          <a:blip r:embed="rId32" cstate="email"/>
          <a:stretch>
            <a:fillRect/>
          </a:stretch>
        </p:blipFill>
        <p:spPr>
          <a:xfrm>
            <a:off x="6084169" y="5401668"/>
            <a:ext cx="331588" cy="331588"/>
          </a:xfrm>
          <a:prstGeom prst="rect">
            <a:avLst/>
          </a:prstGeom>
        </p:spPr>
      </p:pic>
      <p:pic>
        <p:nvPicPr>
          <p:cNvPr id="59" name="Detskie-pesni-Krylatye-kacheli-minus(muzofon.com)_mp3cut.foxcom.su_.mp3">
            <a:hlinkClick r:id="" action="ppaction://media"/>
          </p:cNvPr>
          <p:cNvPicPr>
            <a:picLocks noRot="1" noChangeAspect="1"/>
          </p:cNvPicPr>
          <p:nvPr>
            <a:audioFile r:link="rId8"/>
          </p:nvPr>
        </p:nvPicPr>
        <p:blipFill>
          <a:blip r:embed="rId33" cstate="email"/>
          <a:stretch>
            <a:fillRect/>
          </a:stretch>
        </p:blipFill>
        <p:spPr>
          <a:xfrm>
            <a:off x="3923928" y="5445225"/>
            <a:ext cx="360040" cy="360040"/>
          </a:xfrm>
          <a:prstGeom prst="rect">
            <a:avLst/>
          </a:prstGeom>
        </p:spPr>
      </p:pic>
      <p:pic>
        <p:nvPicPr>
          <p:cNvPr id="58" name="08-Detskie-pesni-Buratino-minus(muzofon.com)_mp3cut.foxcom.su_.mp3">
            <a:hlinkClick r:id="" action="ppaction://media"/>
          </p:cNvPr>
          <p:cNvPicPr>
            <a:picLocks noRot="1" noChangeAspect="1"/>
          </p:cNvPicPr>
          <p:nvPr>
            <a:audioFile r:link="rId9"/>
          </p:nvPr>
        </p:nvPicPr>
        <p:blipFill>
          <a:blip r:embed="rId34" cstate="email"/>
          <a:stretch>
            <a:fillRect/>
          </a:stretch>
        </p:blipFill>
        <p:spPr>
          <a:xfrm>
            <a:off x="6156176" y="4609581"/>
            <a:ext cx="360040" cy="360040"/>
          </a:xfrm>
          <a:prstGeom prst="rect">
            <a:avLst/>
          </a:prstGeom>
        </p:spPr>
      </p:pic>
      <p:pic>
        <p:nvPicPr>
          <p:cNvPr id="57" name="Detskie-pesni-Chunga-changaminus(muzofon.com)_mp3cut.foxcom.su_.mp3">
            <a:hlinkClick r:id="" action="ppaction://media"/>
          </p:cNvPr>
          <p:cNvPicPr>
            <a:picLocks noRot="1" noChangeAspect="1"/>
          </p:cNvPicPr>
          <p:nvPr>
            <a:audioFile r:link="rId10"/>
          </p:nvPr>
        </p:nvPicPr>
        <p:blipFill>
          <a:blip r:embed="rId35" cstate="email"/>
          <a:stretch>
            <a:fillRect/>
          </a:stretch>
        </p:blipFill>
        <p:spPr>
          <a:xfrm>
            <a:off x="5076056" y="4653137"/>
            <a:ext cx="360040" cy="360040"/>
          </a:xfrm>
          <a:prstGeom prst="rect">
            <a:avLst/>
          </a:prstGeom>
        </p:spPr>
      </p:pic>
      <p:pic>
        <p:nvPicPr>
          <p:cNvPr id="56" name="Detskie-pesni-minus-Antoshka(muzofon.com)_mp3cut.foxcom.su_.mp3">
            <a:hlinkClick r:id="" action="ppaction://media"/>
          </p:cNvPr>
          <p:cNvPicPr>
            <a:picLocks noRot="1" noChangeAspect="1"/>
          </p:cNvPicPr>
          <p:nvPr>
            <a:audioFile r:link="rId11"/>
          </p:nvPr>
        </p:nvPicPr>
        <p:blipFill>
          <a:blip r:embed="rId36" cstate="email"/>
          <a:stretch>
            <a:fillRect/>
          </a:stretch>
        </p:blipFill>
        <p:spPr>
          <a:xfrm>
            <a:off x="3995936" y="4609581"/>
            <a:ext cx="288032" cy="288032"/>
          </a:xfrm>
          <a:prstGeom prst="rect">
            <a:avLst/>
          </a:prstGeom>
        </p:spPr>
      </p:pic>
      <p:pic>
        <p:nvPicPr>
          <p:cNvPr id="71" name="%D0%98z-teleperedach-Bitva-ekstrasensov-melodiya-2(muzofon.com).mp3">
            <a:hlinkClick r:id="" action="ppaction://media"/>
          </p:cNvPr>
          <p:cNvPicPr>
            <a:picLocks noRot="1" noChangeAspect="1"/>
          </p:cNvPicPr>
          <p:nvPr>
            <a:audioFile r:link="rId12"/>
          </p:nvPr>
        </p:nvPicPr>
        <p:blipFill>
          <a:blip r:embed="rId37" cstate="email"/>
          <a:stretch>
            <a:fillRect/>
          </a:stretch>
        </p:blipFill>
        <p:spPr>
          <a:xfrm>
            <a:off x="8244408" y="3817493"/>
            <a:ext cx="360040" cy="360040"/>
          </a:xfrm>
          <a:prstGeom prst="rect">
            <a:avLst/>
          </a:prstGeom>
        </p:spPr>
      </p:pic>
      <p:pic>
        <p:nvPicPr>
          <p:cNvPr id="69" name="%D0%98z-teleperedach-39KVN39-Nachalo-peredachi(muzofon.com).mp3">
            <a:hlinkClick r:id="" action="ppaction://media"/>
          </p:cNvPr>
          <p:cNvPicPr>
            <a:picLocks noRot="1" noChangeAspect="1"/>
          </p:cNvPicPr>
          <p:nvPr>
            <a:audioFile r:link="rId13"/>
          </p:nvPr>
        </p:nvPicPr>
        <p:blipFill>
          <a:blip r:embed="rId38" cstate="email"/>
          <a:stretch>
            <a:fillRect/>
          </a:stretch>
        </p:blipFill>
        <p:spPr>
          <a:xfrm>
            <a:off x="6084169" y="3645025"/>
            <a:ext cx="460499" cy="460499"/>
          </a:xfrm>
          <a:prstGeom prst="rect">
            <a:avLst/>
          </a:prstGeom>
        </p:spPr>
      </p:pic>
      <p:pic>
        <p:nvPicPr>
          <p:cNvPr id="68" name="%D0%98z-teleperedach-39V-mire-zhivotnyh39-Pol_-Moria(muzofon.com).mp3">
            <a:hlinkClick r:id="" action="ppaction://media"/>
          </p:cNvPr>
          <p:cNvPicPr>
            <a:picLocks noRot="1" noChangeAspect="1"/>
          </p:cNvPicPr>
          <p:nvPr>
            <a:audioFile r:link="rId14"/>
          </p:nvPr>
        </p:nvPicPr>
        <p:blipFill>
          <a:blip r:embed="rId39" cstate="email"/>
          <a:stretch>
            <a:fillRect/>
          </a:stretch>
        </p:blipFill>
        <p:spPr>
          <a:xfrm>
            <a:off x="5032500" y="3789041"/>
            <a:ext cx="360040" cy="360040"/>
          </a:xfrm>
          <a:prstGeom prst="rect">
            <a:avLst/>
          </a:prstGeom>
        </p:spPr>
      </p:pic>
      <p:pic>
        <p:nvPicPr>
          <p:cNvPr id="67" name="%D0%98z-teleperedach-Eralash(muzofon.com).mp3">
            <a:hlinkClick r:id="" action="ppaction://media"/>
          </p:cNvPr>
          <p:cNvPicPr>
            <a:picLocks noRot="1" noChangeAspect="1"/>
          </p:cNvPicPr>
          <p:nvPr>
            <a:audioFile r:link="rId15"/>
          </p:nvPr>
        </p:nvPicPr>
        <p:blipFill>
          <a:blip r:embed="rId40" cstate="email"/>
          <a:stretch>
            <a:fillRect/>
          </a:stretch>
        </p:blipFill>
        <p:spPr>
          <a:xfrm>
            <a:off x="3923928" y="3817493"/>
            <a:ext cx="360040" cy="360040"/>
          </a:xfrm>
          <a:prstGeom prst="rect">
            <a:avLst/>
          </a:prstGeom>
        </p:spPr>
      </p:pic>
      <p:pic>
        <p:nvPicPr>
          <p:cNvPr id="54" name="Bremenskie-muzykanty-Nichego-na-sveteminus(muzofon.com)_mp3cut.foxcom.su_.mp3">
            <a:hlinkClick r:id="" action="ppaction://media"/>
          </p:cNvPr>
          <p:cNvPicPr>
            <a:picLocks noRot="1" noChangeAspect="1"/>
          </p:cNvPicPr>
          <p:nvPr>
            <a:audioFile r:link="rId16"/>
          </p:nvPr>
        </p:nvPicPr>
        <p:blipFill>
          <a:blip r:embed="rId41" cstate="email"/>
          <a:stretch>
            <a:fillRect/>
          </a:stretch>
        </p:blipFill>
        <p:spPr>
          <a:xfrm>
            <a:off x="8244409" y="2924945"/>
            <a:ext cx="388492" cy="388492"/>
          </a:xfrm>
          <a:prstGeom prst="rect">
            <a:avLst/>
          </a:prstGeom>
        </p:spPr>
      </p:pic>
      <p:pic>
        <p:nvPicPr>
          <p:cNvPr id="53" name="Detskaya-Vmeste-veselo-shagat_-minus-1(muzofon.com)_mp3cut.foxcom.su_.mp3">
            <a:hlinkClick r:id="" action="ppaction://media"/>
          </p:cNvPr>
          <p:cNvPicPr>
            <a:picLocks noRot="1" noChangeAspect="1"/>
          </p:cNvPicPr>
          <p:nvPr>
            <a:audioFile r:link="rId17"/>
          </p:nvPr>
        </p:nvPicPr>
        <p:blipFill>
          <a:blip r:embed="rId42" cstate="email"/>
          <a:stretch>
            <a:fillRect/>
          </a:stretch>
        </p:blipFill>
        <p:spPr>
          <a:xfrm>
            <a:off x="7164288" y="2924944"/>
            <a:ext cx="432048" cy="432048"/>
          </a:xfrm>
          <a:prstGeom prst="rect">
            <a:avLst/>
          </a:prstGeom>
        </p:spPr>
      </p:pic>
      <p:pic>
        <p:nvPicPr>
          <p:cNvPr id="52" name="Detskie-pesni-Kogda-Moi-Druz_ya-So-Mnoy-minus(muzofon.com)_mp3cut.foxcom.su_.mp3">
            <a:hlinkClick r:id="" action="ppaction://media"/>
          </p:cNvPr>
          <p:cNvPicPr>
            <a:picLocks noRot="1" noChangeAspect="1"/>
          </p:cNvPicPr>
          <p:nvPr>
            <a:audioFile r:link="rId18"/>
          </p:nvPr>
        </p:nvPicPr>
        <p:blipFill>
          <a:blip r:embed="rId43" cstate="email"/>
          <a:stretch>
            <a:fillRect/>
          </a:stretch>
        </p:blipFill>
        <p:spPr>
          <a:xfrm>
            <a:off x="6012160" y="2924944"/>
            <a:ext cx="432048" cy="432048"/>
          </a:xfrm>
          <a:prstGeom prst="rect">
            <a:avLst/>
          </a:prstGeom>
        </p:spPr>
      </p:pic>
      <p:pic>
        <p:nvPicPr>
          <p:cNvPr id="51" name="Detskie-Pesni-Ulybka-minus(muzofon.com)_mp3cut.foxcom.su_.mp3">
            <a:hlinkClick r:id="" action="ppaction://media"/>
          </p:cNvPr>
          <p:cNvPicPr>
            <a:picLocks noRot="1" noChangeAspect="1"/>
          </p:cNvPicPr>
          <p:nvPr>
            <a:audioFile r:link="rId19"/>
          </p:nvPr>
        </p:nvPicPr>
        <p:blipFill>
          <a:blip r:embed="rId44" cstate="email"/>
          <a:stretch>
            <a:fillRect/>
          </a:stretch>
        </p:blipFill>
        <p:spPr>
          <a:xfrm>
            <a:off x="4932040" y="2924944"/>
            <a:ext cx="432048" cy="432048"/>
          </a:xfrm>
          <a:prstGeom prst="rect">
            <a:avLst/>
          </a:prstGeom>
        </p:spPr>
      </p:pic>
      <p:pic>
        <p:nvPicPr>
          <p:cNvPr id="50" name="Minusovka-Druzhba-krepkaya-ne-slomaetsya(muzofon.com)_mp3cut.foxcom.su_.mp3">
            <a:hlinkClick r:id="" action="ppaction://media"/>
          </p:cNvPr>
          <p:cNvPicPr>
            <a:picLocks noRot="1" noChangeAspect="1"/>
          </p:cNvPicPr>
          <p:nvPr>
            <a:audioFile r:link="rId20"/>
          </p:nvPr>
        </p:nvPicPr>
        <p:blipFill>
          <a:blip r:embed="rId45" cstate="email"/>
          <a:stretch>
            <a:fillRect/>
          </a:stretch>
        </p:blipFill>
        <p:spPr>
          <a:xfrm>
            <a:off x="3851920" y="2924944"/>
            <a:ext cx="432048" cy="432048"/>
          </a:xfrm>
          <a:prstGeom prst="rect">
            <a:avLst/>
          </a:prstGeom>
        </p:spPr>
      </p:pic>
      <p:pic>
        <p:nvPicPr>
          <p:cNvPr id="46" name="detskie-tanec-malen_kih-utyat---minus(muzofon.com)_mp3cut.foxcom.su_.mp3">
            <a:hlinkClick r:id="" action="ppaction://media"/>
          </p:cNvPr>
          <p:cNvPicPr>
            <a:picLocks noRot="1" noChangeAspect="1"/>
          </p:cNvPicPr>
          <p:nvPr>
            <a:audioFile r:link="rId21"/>
          </p:nvPr>
        </p:nvPicPr>
        <p:blipFill>
          <a:blip r:embed="rId46" cstate="email"/>
          <a:stretch>
            <a:fillRect/>
          </a:stretch>
        </p:blipFill>
        <p:spPr>
          <a:xfrm>
            <a:off x="8244408" y="2204865"/>
            <a:ext cx="360040" cy="360040"/>
          </a:xfrm>
          <a:prstGeom prst="rect">
            <a:avLst/>
          </a:prstGeom>
        </p:spPr>
      </p:pic>
      <p:pic>
        <p:nvPicPr>
          <p:cNvPr id="45" name="dobryy-zhuk-minus(muzofon.com)_mp3cut.foxcom.su_.mp3">
            <a:hlinkClick r:id="" action="ppaction://media"/>
          </p:cNvPr>
          <p:cNvPicPr>
            <a:picLocks noRot="1" noChangeAspect="1"/>
          </p:cNvPicPr>
          <p:nvPr>
            <a:audioFile r:link="rId22"/>
          </p:nvPr>
        </p:nvPicPr>
        <p:blipFill>
          <a:blip r:embed="rId47" cstate="email"/>
          <a:stretch>
            <a:fillRect/>
          </a:stretch>
        </p:blipFill>
        <p:spPr>
          <a:xfrm>
            <a:off x="7236296" y="2132856"/>
            <a:ext cx="360040" cy="360040"/>
          </a:xfrm>
          <a:prstGeom prst="rect">
            <a:avLst/>
          </a:prstGeom>
        </p:spPr>
      </p:pic>
      <p:pic>
        <p:nvPicPr>
          <p:cNvPr id="44" name="Muzyka-iz-mul_tfil_mov-Umka---Kolybel_naya-medvedicy-minus(muzofon.com)_mp3cut.foxcom.su_.mp3">
            <a:hlinkClick r:id="" action="ppaction://media"/>
          </p:cNvPr>
          <p:cNvPicPr>
            <a:picLocks noRot="1" noChangeAspect="1"/>
          </p:cNvPicPr>
          <p:nvPr>
            <a:audioFile r:link="rId23"/>
          </p:nvPr>
        </p:nvPicPr>
        <p:blipFill>
          <a:blip r:embed="rId48" cstate="email"/>
          <a:stretch>
            <a:fillRect/>
          </a:stretch>
        </p:blipFill>
        <p:spPr>
          <a:xfrm>
            <a:off x="6012160" y="2161308"/>
            <a:ext cx="360040" cy="360040"/>
          </a:xfrm>
          <a:prstGeom prst="rect">
            <a:avLst/>
          </a:prstGeom>
        </p:spPr>
      </p:pic>
      <p:pic>
        <p:nvPicPr>
          <p:cNvPr id="43" name="V-trave-sidel-kuznechik-minus(muzofon.com)_mp3cut.foxcom.su_.mp3">
            <a:hlinkClick r:id="" action="ppaction://media"/>
          </p:cNvPr>
          <p:cNvPicPr>
            <a:picLocks noRot="1" noChangeAspect="1"/>
          </p:cNvPicPr>
          <p:nvPr>
            <a:audioFile r:link="rId24"/>
          </p:nvPr>
        </p:nvPicPr>
        <p:blipFill>
          <a:blip r:embed="rId49" cstate="email"/>
          <a:stretch>
            <a:fillRect/>
          </a:stretch>
        </p:blipFill>
        <p:spPr>
          <a:xfrm>
            <a:off x="4932040" y="2204865"/>
            <a:ext cx="360040" cy="360040"/>
          </a:xfrm>
          <a:prstGeom prst="rect">
            <a:avLst/>
          </a:prstGeom>
        </p:spPr>
      </p:pic>
      <p:pic>
        <p:nvPicPr>
          <p:cNvPr id="42" name="Minusovka-Dva-veselyh-gusya(muzofon.com)_mp3cut.foxcom.su_.mp3">
            <a:hlinkClick r:id="" action="ppaction://media"/>
          </p:cNvPr>
          <p:cNvPicPr>
            <a:picLocks noRot="1" noChangeAspect="1"/>
          </p:cNvPicPr>
          <p:nvPr>
            <a:audioFile r:link="rId25"/>
          </p:nvPr>
        </p:nvPicPr>
        <p:blipFill>
          <a:blip r:embed="rId50" cstate="email"/>
          <a:stretch>
            <a:fillRect/>
          </a:stretch>
        </p:blipFill>
        <p:spPr>
          <a:xfrm>
            <a:off x="3995936" y="2204865"/>
            <a:ext cx="360040" cy="3600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35696" y="476672"/>
            <a:ext cx="504056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Угадай мелодию.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323528" y="2060848"/>
            <a:ext cx="3024336" cy="64807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95536" y="2132857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животных.</a:t>
            </a:r>
            <a:endParaRPr lang="ru-RU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323528" y="2852936"/>
            <a:ext cx="3024336" cy="64807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друзьях.</a:t>
            </a:r>
            <a:endParaRPr lang="ru-RU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323528" y="3645024"/>
            <a:ext cx="3024336" cy="64807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телепередач.</a:t>
            </a:r>
            <a:endParaRPr lang="ru-RU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323528" y="4437112"/>
            <a:ext cx="3024336" cy="64807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Имена</a:t>
            </a: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AutoShape 3"/>
          <p:cNvSpPr>
            <a:spLocks noChangeArrowheads="1"/>
          </p:cNvSpPr>
          <p:nvPr/>
        </p:nvSpPr>
        <p:spPr bwMode="auto">
          <a:xfrm>
            <a:off x="323528" y="5229200"/>
            <a:ext cx="3024336" cy="64807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Киномания</a:t>
            </a: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" name="Picture 51" descr="j0432535"/>
          <p:cNvPicPr>
            <a:picLocks noChangeAspect="1" noChangeArrowheads="1"/>
          </p:cNvPicPr>
          <p:nvPr/>
        </p:nvPicPr>
        <p:blipFill>
          <a:blip r:embed="rId51" cstate="email"/>
          <a:srcRect/>
          <a:stretch>
            <a:fillRect/>
          </a:stretch>
        </p:blipFill>
        <p:spPr bwMode="auto">
          <a:xfrm rot="19962428">
            <a:off x="-57807" y="830678"/>
            <a:ext cx="777624" cy="724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1" descr="j0432535"/>
          <p:cNvPicPr>
            <a:picLocks noChangeAspect="1" noChangeArrowheads="1"/>
          </p:cNvPicPr>
          <p:nvPr/>
        </p:nvPicPr>
        <p:blipFill>
          <a:blip r:embed="rId52" cstate="email"/>
          <a:srcRect/>
          <a:stretch>
            <a:fillRect/>
          </a:stretch>
        </p:blipFill>
        <p:spPr bwMode="auto">
          <a:xfrm rot="19962428">
            <a:off x="955517" y="143841"/>
            <a:ext cx="810643" cy="754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1" descr="j0432535"/>
          <p:cNvPicPr>
            <a:picLocks noChangeAspect="1" noChangeArrowheads="1"/>
          </p:cNvPicPr>
          <p:nvPr/>
        </p:nvPicPr>
        <p:blipFill>
          <a:blip r:embed="rId53" cstate="email"/>
          <a:srcRect/>
          <a:stretch>
            <a:fillRect/>
          </a:stretch>
        </p:blipFill>
        <p:spPr bwMode="auto">
          <a:xfrm rot="19962428">
            <a:off x="6856855" y="760797"/>
            <a:ext cx="789608" cy="735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1" descr="j0432535"/>
          <p:cNvPicPr>
            <a:picLocks noChangeAspect="1" noChangeArrowheads="1"/>
          </p:cNvPicPr>
          <p:nvPr/>
        </p:nvPicPr>
        <p:blipFill>
          <a:blip r:embed="rId51" cstate="email"/>
          <a:srcRect/>
          <a:stretch>
            <a:fillRect/>
          </a:stretch>
        </p:blipFill>
        <p:spPr bwMode="auto">
          <a:xfrm rot="19962428">
            <a:off x="8238358" y="138794"/>
            <a:ext cx="782199" cy="72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Овал 16"/>
          <p:cNvSpPr/>
          <p:nvPr/>
        </p:nvSpPr>
        <p:spPr>
          <a:xfrm>
            <a:off x="3635896" y="2060849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18" name="Овал 17"/>
          <p:cNvSpPr/>
          <p:nvPr/>
        </p:nvSpPr>
        <p:spPr>
          <a:xfrm>
            <a:off x="3563888" y="2852937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19" name="Овал 18"/>
          <p:cNvSpPr/>
          <p:nvPr/>
        </p:nvSpPr>
        <p:spPr>
          <a:xfrm>
            <a:off x="3635896" y="3717033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20" name="Овал 19"/>
          <p:cNvSpPr/>
          <p:nvPr/>
        </p:nvSpPr>
        <p:spPr>
          <a:xfrm>
            <a:off x="3635896" y="4509120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21" name="Овал 20"/>
          <p:cNvSpPr/>
          <p:nvPr/>
        </p:nvSpPr>
        <p:spPr>
          <a:xfrm>
            <a:off x="3563888" y="5301209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22" name="Овал 21"/>
          <p:cNvSpPr/>
          <p:nvPr/>
        </p:nvSpPr>
        <p:spPr>
          <a:xfrm>
            <a:off x="4644008" y="2060849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23" name="Овал 22"/>
          <p:cNvSpPr/>
          <p:nvPr/>
        </p:nvSpPr>
        <p:spPr>
          <a:xfrm>
            <a:off x="5724128" y="2060849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24" name="Овал 23"/>
          <p:cNvSpPr/>
          <p:nvPr/>
        </p:nvSpPr>
        <p:spPr>
          <a:xfrm>
            <a:off x="4644008" y="2852937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25" name="Овал 24"/>
          <p:cNvSpPr/>
          <p:nvPr/>
        </p:nvSpPr>
        <p:spPr>
          <a:xfrm>
            <a:off x="4716016" y="3645024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26" name="Овал 25"/>
          <p:cNvSpPr/>
          <p:nvPr/>
        </p:nvSpPr>
        <p:spPr>
          <a:xfrm>
            <a:off x="4716016" y="4509120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28" name="Овал 27"/>
          <p:cNvSpPr/>
          <p:nvPr/>
        </p:nvSpPr>
        <p:spPr>
          <a:xfrm>
            <a:off x="6876256" y="2060849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29" name="Овал 28"/>
          <p:cNvSpPr/>
          <p:nvPr/>
        </p:nvSpPr>
        <p:spPr>
          <a:xfrm>
            <a:off x="5724128" y="2852937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30" name="Овал 29"/>
          <p:cNvSpPr/>
          <p:nvPr/>
        </p:nvSpPr>
        <p:spPr>
          <a:xfrm>
            <a:off x="5796136" y="3645024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31" name="Овал 30"/>
          <p:cNvSpPr/>
          <p:nvPr/>
        </p:nvSpPr>
        <p:spPr>
          <a:xfrm>
            <a:off x="5796136" y="4509120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32" name="Овал 31"/>
          <p:cNvSpPr/>
          <p:nvPr/>
        </p:nvSpPr>
        <p:spPr>
          <a:xfrm>
            <a:off x="5724128" y="5301209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33" name="Овал 32"/>
          <p:cNvSpPr/>
          <p:nvPr/>
        </p:nvSpPr>
        <p:spPr>
          <a:xfrm>
            <a:off x="7956376" y="2060849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5</a:t>
            </a:r>
            <a:endParaRPr lang="ru-RU" sz="3200" b="1" dirty="0"/>
          </a:p>
        </p:txBody>
      </p:sp>
      <p:sp>
        <p:nvSpPr>
          <p:cNvPr id="34" name="Овал 33"/>
          <p:cNvSpPr/>
          <p:nvPr/>
        </p:nvSpPr>
        <p:spPr>
          <a:xfrm>
            <a:off x="6876256" y="2852937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38" name="Овал 37"/>
          <p:cNvSpPr/>
          <p:nvPr/>
        </p:nvSpPr>
        <p:spPr>
          <a:xfrm>
            <a:off x="7956376" y="2852937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5</a:t>
            </a:r>
            <a:endParaRPr lang="ru-RU" sz="3200" b="1" dirty="0"/>
          </a:p>
        </p:txBody>
      </p:sp>
      <p:sp>
        <p:nvSpPr>
          <p:cNvPr id="39" name="Овал 38"/>
          <p:cNvSpPr/>
          <p:nvPr/>
        </p:nvSpPr>
        <p:spPr>
          <a:xfrm>
            <a:off x="7956376" y="3717033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5</a:t>
            </a:r>
            <a:endParaRPr lang="ru-RU" sz="3200" b="1" dirty="0"/>
          </a:p>
        </p:txBody>
      </p:sp>
      <p:sp>
        <p:nvSpPr>
          <p:cNvPr id="41" name="Овал 40"/>
          <p:cNvSpPr/>
          <p:nvPr/>
        </p:nvSpPr>
        <p:spPr>
          <a:xfrm>
            <a:off x="8028384" y="5301209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5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6" dur="28127" fill="hold"/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60" dur="1" fill="hold"/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66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audio>
              <p:cMediaNode>
                <p:cTn id="16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2"/>
                </p:tgtEl>
              </p:cMediaNode>
            </p:audio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2" dur="21658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76" dur="1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82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audio>
              <p:cMediaNode>
                <p:cTn id="18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"/>
                </p:tgtEl>
              </p:cMediaNode>
            </p:audio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8" dur="1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92" dur="1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98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audio>
              <p:cMediaNode>
                <p:cTn id="19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audio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4" dur="15363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208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214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audio>
              <p:cMediaNode>
                <p:cTn id="2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seq concurrent="1" nextAc="seek">
              <p:cTn id="216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7" fill="hold">
                      <p:stCondLst>
                        <p:cond delay="0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0" dur="20219" fill="hold"/>
                                        <p:tgtEl>
                                          <p:spTgt spid="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224" dur="1" fill="hold"/>
                                        <p:tgtEl>
                                          <p:spTgt spid="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230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>
                <p:cTn id="2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"/>
                </p:tgtEl>
              </p:cMediaNode>
            </p:audio>
            <p:seq concurrent="1" nextAc="seek">
              <p:cTn id="23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3" fill="hold">
                      <p:stCondLst>
                        <p:cond delay="0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6" dur="1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240" dur="1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4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246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audio>
              <p:cMediaNode>
                <p:cTn id="2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"/>
                </p:tgtEl>
              </p:cMediaNode>
            </p:audio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2" dur="1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256" dur="1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262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audio>
              <p:cMediaNode>
                <p:cTn id="26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  <p:seq concurrent="1" nextAc="seek">
              <p:cTn id="26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5" fill="hold">
                      <p:stCondLst>
                        <p:cond delay="0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8" dur="1" fill="hold"/>
                                        <p:tgtEl>
                                          <p:spTgt spid="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272" dur="1" fill="hold"/>
                                        <p:tgtEl>
                                          <p:spTgt spid="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6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278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audio>
              <p:cMediaNode>
                <p:cTn id="27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2"/>
                </p:tgtEl>
              </p:cMediaNode>
            </p:audio>
            <p:seq concurrent="1" nextAc="seek">
              <p:cTn id="28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1" fill="hold">
                      <p:stCondLst>
                        <p:cond delay="0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4" dur="24614" fill="hold"/>
                                        <p:tgtEl>
                                          <p:spTgt spid="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288" dur="1" fill="hold"/>
                                        <p:tgtEl>
                                          <p:spTgt spid="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2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294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>
                <p:cTn id="29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3"/>
                </p:tgtEl>
              </p:cMediaNode>
            </p:audio>
            <p:seq concurrent="1" nextAc="seek">
              <p:cTn id="296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7" fill="hold">
                      <p:stCondLst>
                        <p:cond delay="0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0" dur="24288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04" dur="1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8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310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audio>
              <p:cMediaNode>
                <p:cTn id="3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seq concurrent="1" nextAc="seek">
              <p:cTn id="31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3" fill="hold">
                      <p:stCondLst>
                        <p:cond delay="0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6" dur="22399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7" fill="hold">
                      <p:stCondLst>
                        <p:cond delay="indefinite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20" dur="1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4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326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audio>
              <p:cMediaNode>
                <p:cTn id="3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  <p:seq concurrent="1" nextAc="seek">
              <p:cTn id="32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9" fill="hold">
                      <p:stCondLst>
                        <p:cond delay="0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2" dur="22674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>
                      <p:stCondLst>
                        <p:cond delay="indefinite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36" dur="1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7" fill="hold">
                      <p:stCondLst>
                        <p:cond delay="indefinite"/>
                      </p:stCondLst>
                      <p:childTnLst>
                        <p:par>
                          <p:cTn id="338" fill="hold">
                            <p:stCondLst>
                              <p:cond delay="0"/>
                            </p:stCondLst>
                            <p:childTnLst>
                              <p:par>
                                <p:cTn id="3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0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342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audio>
              <p:cMediaNode>
                <p:cTn id="3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seq concurrent="1" nextAc="seek">
              <p:cTn id="34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5" fill="hold">
                      <p:stCondLst>
                        <p:cond delay="0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8" dur="1" fill="hold"/>
                                        <p:tgtEl>
                                          <p:spTgt spid="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52" dur="1" fill="hold"/>
                                        <p:tgtEl>
                                          <p:spTgt spid="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>
                      <p:stCondLst>
                        <p:cond delay="indefinite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6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358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audio>
              <p:cMediaNode>
                <p:cTn id="3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8"/>
                </p:tgtEl>
              </p:cMediaNode>
            </p:audio>
            <p:seq concurrent="1" nextAc="seek">
              <p:cTn id="360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1" fill="hold">
                      <p:stCondLst>
                        <p:cond delay="0"/>
                      </p:stCondLst>
                      <p:childTnLst>
                        <p:par>
                          <p:cTn id="362" fill="hold">
                            <p:stCondLst>
                              <p:cond delay="0"/>
                            </p:stCondLst>
                            <p:childTnLst>
                              <p:par>
                                <p:cTn id="36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4" dur="19303" fill="hold"/>
                                        <p:tgtEl>
                                          <p:spTgt spid="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5" fill="hold">
                      <p:stCondLst>
                        <p:cond delay="indefinite"/>
                      </p:stCondLst>
                      <p:childTnLst>
                        <p:par>
                          <p:cTn id="366" fill="hold">
                            <p:stCondLst>
                              <p:cond delay="0"/>
                            </p:stCondLst>
                            <p:childTnLst>
                              <p:par>
                                <p:cTn id="367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68" dur="1" fill="hold"/>
                                        <p:tgtEl>
                                          <p:spTgt spid="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9" fill="hold">
                      <p:stCondLst>
                        <p:cond delay="indefinite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2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374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audio>
              <p:cMediaNode>
                <p:cTn id="37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"/>
                </p:tgtEl>
              </p:cMediaNode>
            </p:audio>
            <p:seq concurrent="1" nextAc="seek">
              <p:cTn id="376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7" fill="hold">
                      <p:stCondLst>
                        <p:cond delay="0"/>
                      </p:stCondLst>
                      <p:childTnLst>
                        <p:par>
                          <p:cTn id="378" fill="hold">
                            <p:stCondLst>
                              <p:cond delay="0"/>
                            </p:stCondLst>
                            <p:childTnLst>
                              <p:par>
                                <p:cTn id="37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0" dur="62598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1" fill="hold">
                      <p:stCondLst>
                        <p:cond delay="indefinite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84" dur="1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5" fill="hold">
                      <p:stCondLst>
                        <p:cond delay="indefinite"/>
                      </p:stCondLst>
                      <p:childTnLst>
                        <p:par>
                          <p:cTn id="386" fill="hold">
                            <p:stCondLst>
                              <p:cond delay="0"/>
                            </p:stCondLst>
                            <p:childTnLst>
                              <p:par>
                                <p:cTn id="38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8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390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audio>
              <p:cMediaNode>
                <p:cTn id="39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seq concurrent="1" nextAc="seek">
              <p:cTn id="392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3" fill="hold">
                      <p:stCondLst>
                        <p:cond delay="0"/>
                      </p:stCondLst>
                      <p:childTnLst>
                        <p:par>
                          <p:cTn id="394" fill="hold">
                            <p:stCondLst>
                              <p:cond delay="0"/>
                            </p:stCondLst>
                            <p:childTnLst>
                              <p:par>
                                <p:cTn id="39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6" dur="1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7" fill="hold">
                      <p:stCondLst>
                        <p:cond delay="indefinite"/>
                      </p:stCondLst>
                      <p:childTnLst>
                        <p:par>
                          <p:cTn id="398" fill="hold">
                            <p:stCondLst>
                              <p:cond delay="0"/>
                            </p:stCondLst>
                            <p:childTnLst>
                              <p:par>
                                <p:cTn id="39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400" dur="1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1" fill="hold">
                      <p:stCondLst>
                        <p:cond delay="indefinite"/>
                      </p:stCondLst>
                      <p:childTnLst>
                        <p:par>
                          <p:cTn id="402" fill="hold">
                            <p:stCondLst>
                              <p:cond delay="0"/>
                            </p:stCondLst>
                            <p:childTnLst>
                              <p:par>
                                <p:cTn id="40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4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406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audio>
              <p:cMediaNode>
                <p:cTn id="40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seq concurrent="1" nextAc="seek">
              <p:cTn id="408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9" fill="hold">
                      <p:stCondLst>
                        <p:cond delay="0"/>
                      </p:stCondLst>
                      <p:childTnLst>
                        <p:par>
                          <p:cTn id="410" fill="hold">
                            <p:stCondLst>
                              <p:cond delay="0"/>
                            </p:stCondLst>
                            <p:childTnLst>
                              <p:par>
                                <p:cTn id="4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2" dur="1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3" fill="hold">
                      <p:stCondLst>
                        <p:cond delay="indefinite"/>
                      </p:stCondLst>
                      <p:childTnLst>
                        <p:par>
                          <p:cTn id="414" fill="hold">
                            <p:stCondLst>
                              <p:cond delay="0"/>
                            </p:stCondLst>
                            <p:childTnLst>
                              <p:par>
                                <p:cTn id="415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416" dur="1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7" fill="hold">
                      <p:stCondLst>
                        <p:cond delay="indefinite"/>
                      </p:stCondLst>
                      <p:childTnLst>
                        <p:par>
                          <p:cTn id="418" fill="hold">
                            <p:stCondLst>
                              <p:cond delay="0"/>
                            </p:stCondLst>
                            <p:childTnLst>
                              <p:par>
                                <p:cTn id="4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0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422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audio>
              <p:cMediaNode>
                <p:cTn id="4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seq concurrent="1" nextAc="seek">
              <p:cTn id="424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5" fill="hold">
                      <p:stCondLst>
                        <p:cond delay="0"/>
                      </p:stCondLst>
                      <p:childTnLst>
                        <p:par>
                          <p:cTn id="426" fill="hold">
                            <p:stCondLst>
                              <p:cond delay="0"/>
                            </p:stCondLst>
                            <p:childTnLst>
                              <p:par>
                                <p:cTn id="4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8" dur="128604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9" fill="hold">
                      <p:stCondLst>
                        <p:cond delay="indefinite"/>
                      </p:stCondLst>
                      <p:childTnLst>
                        <p:par>
                          <p:cTn id="430" fill="hold">
                            <p:stCondLst>
                              <p:cond delay="0"/>
                            </p:stCondLst>
                            <p:childTnLst>
                              <p:par>
                                <p:cTn id="431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432" dur="1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3" fill="hold">
                      <p:stCondLst>
                        <p:cond delay="indefinite"/>
                      </p:stCondLst>
                      <p:childTnLst>
                        <p:par>
                          <p:cTn id="434" fill="hold">
                            <p:stCondLst>
                              <p:cond delay="0"/>
                            </p:stCondLst>
                            <p:childTnLst>
                              <p:par>
                                <p:cTn id="4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6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438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audio>
              <p:cMediaNode>
                <p:cTn id="4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"/>
                </p:tgtEl>
              </p:cMediaNode>
            </p:audio>
            <p:seq concurrent="1" nextAc="seek">
              <p:cTn id="440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1" fill="hold">
                      <p:stCondLst>
                        <p:cond delay="0"/>
                      </p:stCondLst>
                      <p:childTnLst>
                        <p:par>
                          <p:cTn id="442" fill="hold">
                            <p:stCondLst>
                              <p:cond delay="0"/>
                            </p:stCondLst>
                            <p:childTnLst>
                              <p:par>
                                <p:cTn id="4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4" dur="32296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5" fill="hold">
                      <p:stCondLst>
                        <p:cond delay="indefinite"/>
                      </p:stCondLst>
                      <p:childTnLst>
                        <p:par>
                          <p:cTn id="446" fill="hold">
                            <p:stCondLst>
                              <p:cond delay="0"/>
                            </p:stCondLst>
                            <p:childTnLst>
                              <p:par>
                                <p:cTn id="447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448" dur="1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9" fill="hold">
                      <p:stCondLst>
                        <p:cond delay="indefinite"/>
                      </p:stCondLst>
                      <p:childTnLst>
                        <p:par>
                          <p:cTn id="450" fill="hold">
                            <p:stCondLst>
                              <p:cond delay="0"/>
                            </p:stCondLst>
                            <p:childTnLst>
                              <p:par>
                                <p:cTn id="4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2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454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audio>
              <p:cMediaNode>
                <p:cTn id="4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"/>
                </p:tgtEl>
              </p:cMediaNode>
            </p:audio>
            <p:seq concurrent="1" nextAc="seek">
              <p:cTn id="456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7" fill="hold">
                      <p:stCondLst>
                        <p:cond delay="0"/>
                      </p:stCondLst>
                      <p:childTnLst>
                        <p:par>
                          <p:cTn id="458" fill="hold">
                            <p:stCondLst>
                              <p:cond delay="0"/>
                            </p:stCondLst>
                            <p:childTnLst>
                              <p:par>
                                <p:cTn id="45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0" dur="37697" fill="hold"/>
                                        <p:tgtEl>
                                          <p:spTgt spid="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1" fill="hold">
                      <p:stCondLst>
                        <p:cond delay="indefinite"/>
                      </p:stCondLst>
                      <p:childTnLst>
                        <p:par>
                          <p:cTn id="462" fill="hold">
                            <p:stCondLst>
                              <p:cond delay="0"/>
                            </p:stCondLst>
                            <p:childTnLst>
                              <p:par>
                                <p:cTn id="463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464" dur="1" fill="hold"/>
                                        <p:tgtEl>
                                          <p:spTgt spid="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5" fill="hold">
                      <p:stCondLst>
                        <p:cond delay="indefinite"/>
                      </p:stCondLst>
                      <p:childTnLst>
                        <p:par>
                          <p:cTn id="466" fill="hold">
                            <p:stCondLst>
                              <p:cond delay="0"/>
                            </p:stCondLst>
                            <p:childTnLst>
                              <p:par>
                                <p:cTn id="46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470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audio>
              <p:cMediaNode>
                <p:cTn id="47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"/>
                </p:tgtEl>
              </p:cMediaNode>
            </p:audio>
            <p:seq concurrent="1" nextAc="seek">
              <p:cTn id="47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3" fill="hold">
                      <p:stCondLst>
                        <p:cond delay="0"/>
                      </p:stCondLst>
                      <p:childTnLst>
                        <p:par>
                          <p:cTn id="474" fill="hold">
                            <p:stCondLst>
                              <p:cond delay="0"/>
                            </p:stCondLst>
                            <p:childTnLst>
                              <p:par>
                                <p:cTn id="47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6" dur="42789" fill="hold"/>
                                        <p:tgtEl>
                                          <p:spTgt spid="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7" fill="hold">
                      <p:stCondLst>
                        <p:cond delay="indefinite"/>
                      </p:stCondLst>
                      <p:childTnLst>
                        <p:par>
                          <p:cTn id="478" fill="hold">
                            <p:stCondLst>
                              <p:cond delay="0"/>
                            </p:stCondLst>
                            <p:childTnLst>
                              <p:par>
                                <p:cTn id="47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480" dur="1" fill="hold"/>
                                        <p:tgtEl>
                                          <p:spTgt spid="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1" fill="hold">
                      <p:stCondLst>
                        <p:cond delay="indefinite"/>
                      </p:stCondLst>
                      <p:childTnLst>
                        <p:par>
                          <p:cTn id="482" fill="hold">
                            <p:stCondLst>
                              <p:cond delay="0"/>
                            </p:stCondLst>
                            <p:childTnLst>
                              <p:par>
                                <p:cTn id="48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4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486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audio>
              <p:cMediaNode>
                <p:cTn id="48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5"/>
                </p:tgtEl>
              </p:cMediaNode>
            </p:audio>
            <p:seq concurrent="1" nextAc="seek">
              <p:cTn id="488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9" fill="hold">
                      <p:stCondLst>
                        <p:cond delay="0"/>
                      </p:stCondLst>
                      <p:childTnLst>
                        <p:par>
                          <p:cTn id="490" fill="hold">
                            <p:stCondLst>
                              <p:cond delay="0"/>
                            </p:stCondLst>
                            <p:childTnLst>
                              <p:par>
                                <p:cTn id="49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2" dur="34247" fill="hold"/>
                                        <p:tgtEl>
                                          <p:spTgt spid="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3" fill="hold">
                      <p:stCondLst>
                        <p:cond delay="indefinite"/>
                      </p:stCondLst>
                      <p:childTnLst>
                        <p:par>
                          <p:cTn id="494" fill="hold">
                            <p:stCondLst>
                              <p:cond delay="0"/>
                            </p:stCondLst>
                            <p:childTnLst>
                              <p:par>
                                <p:cTn id="495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496" dur="1" fill="hold"/>
                                        <p:tgtEl>
                                          <p:spTgt spid="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7" fill="hold">
                      <p:stCondLst>
                        <p:cond delay="indefinite"/>
                      </p:stCondLst>
                      <p:childTnLst>
                        <p:par>
                          <p:cTn id="498" fill="hold">
                            <p:stCondLst>
                              <p:cond delay="0"/>
                            </p:stCondLst>
                            <p:childTnLst>
                              <p:par>
                                <p:cTn id="49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0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502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audio>
              <p:cMediaNode>
                <p:cTn id="50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6"/>
                </p:tgtEl>
              </p:cMediaNode>
            </p:audio>
            <p:seq concurrent="1" nextAc="seek">
              <p:cTn id="504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5" fill="hold">
                      <p:stCondLst>
                        <p:cond delay="0"/>
                      </p:stCondLst>
                      <p:childTnLst>
                        <p:par>
                          <p:cTn id="506" fill="hold">
                            <p:stCondLst>
                              <p:cond delay="0"/>
                            </p:stCondLst>
                            <p:childTnLst>
                              <p:par>
                                <p:cTn id="50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8" dur="35928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9" fill="hold">
                      <p:stCondLst>
                        <p:cond delay="indefinite"/>
                      </p:stCondLst>
                      <p:childTnLst>
                        <p:par>
                          <p:cTn id="510" fill="hold">
                            <p:stCondLst>
                              <p:cond delay="0"/>
                            </p:stCondLst>
                            <p:childTnLst>
                              <p:par>
                                <p:cTn id="511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512" dur="1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3" fill="hold">
                      <p:stCondLst>
                        <p:cond delay="indefinite"/>
                      </p:stCondLst>
                      <p:childTnLst>
                        <p:par>
                          <p:cTn id="514" fill="hold">
                            <p:stCondLst>
                              <p:cond delay="0"/>
                            </p:stCondLst>
                            <p:childTnLst>
                              <p:par>
                                <p:cTn id="5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6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518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audio>
              <p:cMediaNode>
                <p:cTn id="5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  <p:seq concurrent="1" nextAc="seek">
              <p:cTn id="520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1" fill="hold">
                      <p:stCondLst>
                        <p:cond delay="0"/>
                      </p:stCondLst>
                      <p:childTnLst>
                        <p:par>
                          <p:cTn id="522" fill="hold">
                            <p:stCondLst>
                              <p:cond delay="0"/>
                            </p:stCondLst>
                            <p:childTnLst>
                              <p:par>
                                <p:cTn id="5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4" dur="36885" fill="hold"/>
                                        <p:tgtEl>
                                          <p:spTgt spid="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5" fill="hold">
                      <p:stCondLst>
                        <p:cond delay="indefinite"/>
                      </p:stCondLst>
                      <p:childTnLst>
                        <p:par>
                          <p:cTn id="526" fill="hold">
                            <p:stCondLst>
                              <p:cond delay="0"/>
                            </p:stCondLst>
                            <p:childTnLst>
                              <p:par>
                                <p:cTn id="527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528" dur="1" fill="hold"/>
                                        <p:tgtEl>
                                          <p:spTgt spid="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9" fill="hold">
                      <p:stCondLst>
                        <p:cond delay="indefinite"/>
                      </p:stCondLst>
                      <p:childTnLst>
                        <p:par>
                          <p:cTn id="530" fill="hold">
                            <p:stCondLst>
                              <p:cond delay="0"/>
                            </p:stCondLst>
                            <p:childTnLst>
                              <p:par>
                                <p:cTn id="5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2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534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audio>
              <p:cMediaNode>
                <p:cTn id="5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8"/>
                </p:tgtEl>
              </p:cMediaNode>
            </p:audio>
            <p:seq concurrent="1" nextAc="seek">
              <p:cTn id="536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7" fill="hold">
                      <p:stCondLst>
                        <p:cond delay="0"/>
                      </p:stCondLst>
                      <p:childTnLst>
                        <p:par>
                          <p:cTn id="538" fill="hold">
                            <p:stCondLst>
                              <p:cond delay="0"/>
                            </p:stCondLst>
                            <p:childTnLst>
                              <p:par>
                                <p:cTn id="53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0" dur="38923" fill="hold"/>
                                        <p:tgtEl>
                                          <p:spTgt spid="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1" fill="hold">
                      <p:stCondLst>
                        <p:cond delay="indefinite"/>
                      </p:stCondLst>
                      <p:childTnLst>
                        <p:par>
                          <p:cTn id="542" fill="hold">
                            <p:stCondLst>
                              <p:cond delay="0"/>
                            </p:stCondLst>
                            <p:childTnLst>
                              <p:par>
                                <p:cTn id="543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544" dur="1" fill="hold"/>
                                        <p:tgtEl>
                                          <p:spTgt spid="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5" fill="hold">
                      <p:stCondLst>
                        <p:cond delay="indefinite"/>
                      </p:stCondLst>
                      <p:childTnLst>
                        <p:par>
                          <p:cTn id="546" fill="hold">
                            <p:stCondLst>
                              <p:cond delay="0"/>
                            </p:stCondLst>
                            <p:childTnLst>
                              <p:par>
                                <p:cTn id="5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8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550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audio>
              <p:cMediaNode>
                <p:cTn id="5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9"/>
                </p:tgtEl>
              </p:cMediaNode>
            </p:audio>
          </p:childTnLst>
        </p:cTn>
      </p:par>
    </p:tnLst>
    <p:bldLst>
      <p:bldP spid="40" grpId="0" animBg="1"/>
      <p:bldP spid="37" grpId="0" animBg="1"/>
      <p:bldP spid="36" grpId="0" animBg="1"/>
      <p:bldP spid="35" grpId="0" animBg="1"/>
      <p:bldP spid="27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8" grpId="0" animBg="1"/>
      <p:bldP spid="39" grpId="0" animBg="1"/>
      <p:bldP spid="4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static.playcast.ru/uploads/2013/12/12/682185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3108" y="2714620"/>
            <a:ext cx="489654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Конкурс капитанов.</a:t>
            </a:r>
            <a:endParaRPr lang="ru-RU" sz="4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5" name="Picture 2" descr="http://allforchildren.ru/rebus/rebus7/7-004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79712" y="1124744"/>
            <a:ext cx="5184576" cy="49538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4716016" y="5877273"/>
            <a:ext cx="3240360" cy="792088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Пусть говорят что женской дружбы не бывает…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59833" y="332657"/>
            <a:ext cx="337624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Мульти - </a:t>
            </a:r>
            <a:r>
              <a:rPr lang="ru-RU" sz="36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пульти</a:t>
            </a:r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36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AutoShape 3"/>
          <p:cNvSpPr>
            <a:spLocks noChangeArrowheads="1"/>
          </p:cNvSpPr>
          <p:nvPr/>
        </p:nvSpPr>
        <p:spPr bwMode="auto">
          <a:xfrm>
            <a:off x="4716016" y="4797153"/>
            <a:ext cx="3240360" cy="936104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Говорят мы бяки буки…</a:t>
            </a:r>
          </a:p>
          <a:p>
            <a:pPr algn="ctr"/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22" name="AutoShape 3"/>
          <p:cNvSpPr>
            <a:spLocks noChangeArrowheads="1"/>
          </p:cNvSpPr>
          <p:nvPr/>
        </p:nvSpPr>
        <p:spPr bwMode="auto">
          <a:xfrm>
            <a:off x="467544" y="4797153"/>
            <a:ext cx="3672408" cy="936104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Говорят не повезет если Черный кот  дорогу перейдет..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AutoShape 3"/>
          <p:cNvSpPr>
            <a:spLocks noChangeArrowheads="1"/>
          </p:cNvSpPr>
          <p:nvPr/>
        </p:nvSpPr>
        <p:spPr bwMode="auto">
          <a:xfrm>
            <a:off x="467544" y="5877273"/>
            <a:ext cx="3672408" cy="792088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Говорят, что если кто-нибудь икает…</a:t>
            </a:r>
            <a:endParaRPr lang="ru-RU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27984" y="27809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539552" y="594928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песня про икоту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2123728" y="980728"/>
            <a:ext cx="48768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21" grpId="0" animBg="1"/>
      <p:bldP spid="22" grpId="0" animBg="1"/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4788024" y="5949280"/>
            <a:ext cx="3024336" cy="90872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Маленькие дети ни за что на свете …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59833" y="332657"/>
            <a:ext cx="337624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Мульти - </a:t>
            </a:r>
            <a:r>
              <a:rPr lang="ru-RU" sz="36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пульти</a:t>
            </a:r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36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AutoShape 3"/>
          <p:cNvSpPr>
            <a:spLocks noChangeArrowheads="1"/>
          </p:cNvSpPr>
          <p:nvPr/>
        </p:nvSpPr>
        <p:spPr bwMode="auto">
          <a:xfrm>
            <a:off x="395536" y="6065913"/>
            <a:ext cx="2952328" cy="792088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Маленькой елочке холодно зимой…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22" name="AutoShape 3"/>
          <p:cNvSpPr>
            <a:spLocks noChangeArrowheads="1"/>
          </p:cNvSpPr>
          <p:nvPr/>
        </p:nvSpPr>
        <p:spPr bwMode="auto">
          <a:xfrm>
            <a:off x="395536" y="5085184"/>
            <a:ext cx="3096344" cy="864096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Маленькая страна кто мне расскажет где она …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AutoShape 3"/>
          <p:cNvSpPr>
            <a:spLocks noChangeArrowheads="1"/>
          </p:cNvSpPr>
          <p:nvPr/>
        </p:nvSpPr>
        <p:spPr bwMode="auto">
          <a:xfrm>
            <a:off x="4788024" y="5013176"/>
            <a:ext cx="3096344" cy="83671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Маленький домик, русская печка…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27984" y="27809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" name="ах если бы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1835696" y="980728"/>
            <a:ext cx="5169768" cy="38773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21" grpId="0" animBg="1"/>
      <p:bldP spid="22" grpId="0" animBg="1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4788024" y="5949280"/>
            <a:ext cx="3024336" cy="90872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Паровоз умчится прямо на границу…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59833" y="332657"/>
            <a:ext cx="337624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Мульти - </a:t>
            </a:r>
            <a:r>
              <a:rPr lang="ru-RU" sz="36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пульти</a:t>
            </a:r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36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AutoShape 3"/>
          <p:cNvSpPr>
            <a:spLocks noChangeArrowheads="1"/>
          </p:cNvSpPr>
          <p:nvPr/>
        </p:nvSpPr>
        <p:spPr bwMode="auto">
          <a:xfrm>
            <a:off x="467544" y="5085185"/>
            <a:ext cx="3096344" cy="792088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Медленно минуты убегают в даль…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AutoShape 3"/>
          <p:cNvSpPr>
            <a:spLocks noChangeArrowheads="1"/>
          </p:cNvSpPr>
          <p:nvPr/>
        </p:nvSpPr>
        <p:spPr bwMode="auto">
          <a:xfrm>
            <a:off x="467544" y="5993904"/>
            <a:ext cx="3096344" cy="864096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Пять минут пять минут это много или мало…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AutoShape 3"/>
          <p:cNvSpPr>
            <a:spLocks noChangeArrowheads="1"/>
          </p:cNvSpPr>
          <p:nvPr/>
        </p:nvSpPr>
        <p:spPr bwMode="auto">
          <a:xfrm>
            <a:off x="4788024" y="5013176"/>
            <a:ext cx="3096344" cy="83671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едем, едем, едем в далекие края…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27984" y="27809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1" name="Песня Крокодила Гены (голубой вагон- русская версия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1907704" y="908721"/>
            <a:ext cx="5189173" cy="3891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  <p:bldLst>
      <p:bldP spid="9" grpId="0" animBg="1"/>
      <p:bldP spid="21" grpId="0" animBg="1"/>
      <p:bldP spid="22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467544" y="5805264"/>
            <a:ext cx="3384376" cy="83671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Какое небо голубое…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59833" y="332657"/>
            <a:ext cx="337624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Мульти - </a:t>
            </a:r>
            <a:r>
              <a:rPr lang="ru-RU" sz="36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пульти</a:t>
            </a:r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36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AutoShape 3"/>
          <p:cNvSpPr>
            <a:spLocks noChangeArrowheads="1"/>
          </p:cNvSpPr>
          <p:nvPr/>
        </p:nvSpPr>
        <p:spPr bwMode="auto">
          <a:xfrm>
            <a:off x="4427984" y="4725145"/>
            <a:ext cx="3312368" cy="936104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всега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будет солнце, пусть всегда будет небо…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AutoShape 3"/>
          <p:cNvSpPr>
            <a:spLocks noChangeArrowheads="1"/>
          </p:cNvSpPr>
          <p:nvPr/>
        </p:nvSpPr>
        <p:spPr bwMode="auto">
          <a:xfrm>
            <a:off x="467544" y="4725144"/>
            <a:ext cx="3384376" cy="100811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Оранжевое солнце, оранжевое небо…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AutoShape 3"/>
          <p:cNvSpPr>
            <a:spLocks noChangeArrowheads="1"/>
          </p:cNvSpPr>
          <p:nvPr/>
        </p:nvSpPr>
        <p:spPr bwMode="auto">
          <a:xfrm>
            <a:off x="4427984" y="5805264"/>
            <a:ext cx="3312368" cy="864096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на солнышке лежу…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27984" y="27809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2" name="Песенка львенка и черепахи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2195736" y="864282"/>
            <a:ext cx="4824536" cy="35273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  <p:bldLst>
      <p:bldP spid="21" grpId="0" animBg="1"/>
      <p:bldP spid="22" grpId="0" animBg="1"/>
      <p:bldP spid="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4427984" y="5805264"/>
            <a:ext cx="3312368" cy="83671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моя любовь живет на 25 этаже…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59833" y="332657"/>
            <a:ext cx="337624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Мульти - </a:t>
            </a:r>
            <a:r>
              <a:rPr lang="ru-RU" sz="36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пульти</a:t>
            </a:r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36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AutoShape 3"/>
          <p:cNvSpPr>
            <a:spLocks noChangeArrowheads="1"/>
          </p:cNvSpPr>
          <p:nvPr/>
        </p:nvSpPr>
        <p:spPr bwMode="auto">
          <a:xfrm>
            <a:off x="4427984" y="4725145"/>
            <a:ext cx="3312368" cy="936104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я хочу перемирия…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AutoShape 3"/>
          <p:cNvSpPr>
            <a:spLocks noChangeArrowheads="1"/>
          </p:cNvSpPr>
          <p:nvPr/>
        </p:nvSpPr>
        <p:spPr bwMode="auto">
          <a:xfrm>
            <a:off x="467544" y="4725145"/>
            <a:ext cx="3024336" cy="936104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я хочу по крышам бегать голубей гонять…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AutoShape 3"/>
          <p:cNvSpPr>
            <a:spLocks noChangeArrowheads="1"/>
          </p:cNvSpPr>
          <p:nvPr/>
        </p:nvSpPr>
        <p:spPr bwMode="auto">
          <a:xfrm>
            <a:off x="467544" y="5805264"/>
            <a:ext cx="3096344" cy="864096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я все чаще замечаю.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27984" y="27809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" name="Песня Матроскина Зима в Простоквашино.avi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2051721" y="1196752"/>
            <a:ext cx="4517099" cy="3387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  <p:bldLst>
      <p:bldP spid="21" grpId="0" animBg="1"/>
      <p:bldP spid="22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5" descr="http://photoshopia.ru/usergallery/data/221/medium/accordeon_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5856" y="3645025"/>
            <a:ext cx="2736304" cy="267084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35696" y="1700808"/>
            <a:ext cx="5040560" cy="181588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Вот клавиши, как на рояле,</a:t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чтобы они заиграли,</a:t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песня была неплоха</a:t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Растягивать надо меха. 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2483768" y="3645025"/>
            <a:ext cx="4032448" cy="266429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rect">
              <a:fillToRect l="50000" t="50000" r="50000" b="50000"/>
            </a:path>
            <a:tileRect/>
          </a:gradFill>
          <a:ln w="9525">
            <a:solidFill>
              <a:srgbClr val="00B0F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352215" y="620689"/>
            <a:ext cx="60468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Музыкальные  загадки.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imgs.su/tmp/2012-08-18/1345290625-49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982195">
            <a:off x="3329724" y="3621558"/>
            <a:ext cx="2052466" cy="2980095"/>
          </a:xfrm>
          <a:prstGeom prst="rect">
            <a:avLst/>
          </a:prstGeom>
          <a:noFill/>
        </p:spPr>
      </p:pic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2411760" y="4005064"/>
            <a:ext cx="4032448" cy="266429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rect">
              <a:fillToRect l="50000" t="50000" r="50000" b="50000"/>
            </a:path>
            <a:tileRect/>
          </a:gradFill>
          <a:ln w="9525">
            <a:solidFill>
              <a:srgbClr val="00B0F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352215" y="620689"/>
            <a:ext cx="60468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Музыкальные  загадки.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7744" y="836713"/>
            <a:ext cx="4392488" cy="310854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Ой, звенит она, звенит, </a:t>
            </a:r>
            <a:br>
              <a:rPr lang="ru-RU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Всех </a:t>
            </a:r>
            <a:r>
              <a:rPr lang="ru-RU" sz="2800" b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игрою</a:t>
            </a:r>
            <a:r>
              <a:rPr lang="ru-RU" sz="2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веселит! </a:t>
            </a:r>
          </a:p>
          <a:p>
            <a:pPr algn="ctr"/>
            <a:r>
              <a:rPr lang="ru-RU" sz="2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всего-то три струны </a:t>
            </a:r>
          </a:p>
          <a:p>
            <a:pPr algn="ctr"/>
            <a:r>
              <a:rPr lang="ru-RU" sz="2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Ей </a:t>
            </a:r>
            <a:r>
              <a:rPr lang="ru-RU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музыки нужны. </a:t>
            </a:r>
            <a:br>
              <a:rPr lang="ru-RU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такая? Отгадай-ка… </a:t>
            </a:r>
            <a:br>
              <a:rPr lang="ru-RU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наша…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http://www.grovit.cz/ZABAVNY_majka57/GIF/hudba/hudba_nastroje/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7864" y="4293096"/>
            <a:ext cx="2123728" cy="2029230"/>
          </a:xfrm>
          <a:prstGeom prst="rect">
            <a:avLst/>
          </a:prstGeom>
          <a:noFill/>
        </p:spPr>
      </p:pic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2555776" y="3861049"/>
            <a:ext cx="4032448" cy="266429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rect">
              <a:fillToRect l="50000" t="50000" r="50000" b="50000"/>
            </a:path>
            <a:tileRect/>
          </a:gradFill>
          <a:ln w="9525">
            <a:solidFill>
              <a:srgbClr val="00B0F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352215" y="620689"/>
            <a:ext cx="60468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Музыкальные  загадки.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1556793"/>
            <a:ext cx="4752528" cy="209288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Деревянные подружки 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Пляшут на его макушке, 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Бьют его, а он гремит — 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ногу всем шагать велит</a:t>
            </a: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</a:t>
            </a:r>
            <a:r>
              <a:rPr lang="ru-RU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9" descr="http://img-fotki.yandex.ru/get/5606/cadi-1986.6ff/0_883e2_a478da2a_X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1841" y="3861048"/>
            <a:ext cx="2578036" cy="2564904"/>
          </a:xfrm>
          <a:prstGeom prst="rect">
            <a:avLst/>
          </a:prstGeom>
          <a:noFill/>
        </p:spPr>
      </p:pic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2411760" y="3861049"/>
            <a:ext cx="4032448" cy="266429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rect">
              <a:fillToRect l="50000" t="50000" r="50000" b="50000"/>
            </a:path>
            <a:tileRect/>
          </a:gradFill>
          <a:ln w="9525">
            <a:solidFill>
              <a:srgbClr val="00B0F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352215" y="620689"/>
            <a:ext cx="60468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Музыкальные  загадки.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1628800"/>
            <a:ext cx="4572000" cy="181588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 стою на трех ногах, 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Ноги в черных сапогах. 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Зубы белые, педаль. 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зовут меня?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clipart-finder.com/data/png/131505530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79912" y="4221089"/>
            <a:ext cx="1440160" cy="2448273"/>
          </a:xfrm>
          <a:prstGeom prst="rect">
            <a:avLst/>
          </a:prstGeom>
          <a:noFill/>
        </p:spPr>
      </p:pic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2411760" y="4005064"/>
            <a:ext cx="4032448" cy="266429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rect">
              <a:fillToRect l="50000" t="50000" r="50000" b="50000"/>
            </a:path>
            <a:tileRect/>
          </a:gradFill>
          <a:ln w="9525">
            <a:solidFill>
              <a:srgbClr val="00B0F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352215" y="620689"/>
            <a:ext cx="60468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Музыкальные  загадки.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1412777"/>
            <a:ext cx="6408712" cy="298543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Движенья плавные смычка приводят в трепет струны,</a:t>
            </a:r>
            <a:b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Мотив журчит из далека, поет про ветер лунный.</a:t>
            </a:r>
            <a:b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Как ясен звуков перелив, в них радость и улыбка.</a:t>
            </a:r>
            <a:b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Звучит мечтательный мотив, его играет …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http://img-fotki.yandex.ru/get/6419/27302857.7ce/0_a8073_c5591d4c_X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02136">
            <a:off x="3203849" y="4005064"/>
            <a:ext cx="1443513" cy="2605988"/>
          </a:xfrm>
          <a:prstGeom prst="rect">
            <a:avLst/>
          </a:prstGeom>
          <a:noFill/>
        </p:spPr>
      </p:pic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2339752" y="4005064"/>
            <a:ext cx="4032448" cy="266429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rect">
              <a:fillToRect l="50000" t="50000" r="50000" b="50000"/>
            </a:path>
            <a:tileRect/>
          </a:gradFill>
          <a:ln w="9525">
            <a:solidFill>
              <a:srgbClr val="00B0F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352215" y="620689"/>
            <a:ext cx="60468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Музыкальные  загадки.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1484785"/>
            <a:ext cx="4572000" cy="258532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Звенит струна, поет она,</a:t>
            </a:r>
            <a:b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И песня всем ее слышна.</a:t>
            </a:r>
            <a:b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Шесть струн играют что угодно,</a:t>
            </a:r>
            <a:b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А инструмент тот вечно модный.</a:t>
            </a:r>
            <a:b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Он никогда не станет старым.</a:t>
            </a:r>
            <a:b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Тот инструмент зовем...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artsides.ru/big/item_57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7824" y="4581129"/>
            <a:ext cx="3279189" cy="1751087"/>
          </a:xfrm>
          <a:prstGeom prst="rect">
            <a:avLst/>
          </a:prstGeom>
          <a:noFill/>
        </p:spPr>
      </p:pic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2627784" y="4005064"/>
            <a:ext cx="4032448" cy="266429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rect">
              <a:fillToRect l="50000" t="50000" r="50000" b="50000"/>
            </a:path>
            <a:tileRect/>
          </a:gradFill>
          <a:ln w="9525">
            <a:solidFill>
              <a:srgbClr val="00B0F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352215" y="620689"/>
            <a:ext cx="60468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Музыкальные  загадки.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268760"/>
            <a:ext cx="7632848" cy="2677656"/>
          </a:xfrm>
          <a:prstGeom prst="rect">
            <a:avLst/>
          </a:prstGeom>
        </p:spPr>
        <p:txBody>
          <a:bodyPr wrap="square" numCol="2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Очень весело поет,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Если дуете в нее.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Вы все на ней играете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И сразу отгадаете.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800" b="1" dirty="0" err="1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Ду-ду</a:t>
            </a: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, </a:t>
            </a:r>
            <a:r>
              <a:rPr lang="ru-RU" sz="2800" b="1" dirty="0" err="1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ду-ду-ду</a:t>
            </a: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.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Да-да, да-да-да! 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Вот так поет она всегда.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Не палочка, не трубочка,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А что же это</a:t>
            </a: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?..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souvenirs-online.ru/pic/product/121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15816" y="4005065"/>
            <a:ext cx="3240360" cy="24302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2555776" y="3861049"/>
            <a:ext cx="4032448" cy="266429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rect">
              <a:fillToRect l="50000" t="50000" r="50000" b="50000"/>
            </a:path>
            <a:tileRect/>
          </a:gradFill>
          <a:ln w="9525">
            <a:solidFill>
              <a:srgbClr val="00B0F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352215" y="620689"/>
            <a:ext cx="60468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Музыкальные  загадки.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268761"/>
            <a:ext cx="4572000" cy="258532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За обедом суп едят,</a:t>
            </a:r>
            <a:b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К вечеру «заговорят»</a:t>
            </a:r>
            <a:b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Деревянные девчонки,</a:t>
            </a:r>
            <a:b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Музыкальные сестренки.</a:t>
            </a:r>
            <a:b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Поиграй и ты немножко</a:t>
            </a:r>
            <a:b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На красивых ярких...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2766</TotalTime>
  <Words>307</Words>
  <Application>Microsoft Office PowerPoint</Application>
  <PresentationFormat>Экран (4:3)</PresentationFormat>
  <Paragraphs>85</Paragraphs>
  <Slides>19</Slides>
  <Notes>0</Notes>
  <HiddenSlides>0</HiddenSlides>
  <MMClips>39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pc</cp:lastModifiedBy>
  <cp:revision>187</cp:revision>
  <dcterms:created xsi:type="dcterms:W3CDTF">2014-03-21T14:49:41Z</dcterms:created>
  <dcterms:modified xsi:type="dcterms:W3CDTF">2014-04-07T17:46:42Z</dcterms:modified>
</cp:coreProperties>
</file>