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91" r:id="rId3"/>
    <p:sldId id="257" r:id="rId4"/>
    <p:sldId id="258" r:id="rId5"/>
    <p:sldId id="259" r:id="rId6"/>
    <p:sldId id="260" r:id="rId7"/>
    <p:sldId id="262" r:id="rId8"/>
    <p:sldId id="263" r:id="rId9"/>
    <p:sldId id="266" r:id="rId10"/>
    <p:sldId id="295" r:id="rId11"/>
    <p:sldId id="297" r:id="rId12"/>
    <p:sldId id="268" r:id="rId13"/>
    <p:sldId id="275" r:id="rId14"/>
    <p:sldId id="281" r:id="rId15"/>
    <p:sldId id="29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96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8E71-76E5-4C45-9A82-B03BBD4BC293}" type="datetimeFigureOut">
              <a:rPr lang="ru-RU" smtClean="0"/>
              <a:pPr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CAE08-759C-418B-A6B9-0C7176E78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Работа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одаренными детьм</a:t>
            </a:r>
            <a:r>
              <a:rPr lang="ru-RU" b="1" dirty="0">
                <a:solidFill>
                  <a:schemeClr val="tx2"/>
                </a:solidFill>
              </a:rPr>
              <a:t>и.</a:t>
            </a:r>
            <a:br>
              <a:rPr lang="ru-RU" b="1" dirty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140968"/>
            <a:ext cx="2466975" cy="26797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140968"/>
            <a:ext cx="2641247" cy="2592288"/>
          </a:xfrm>
          <a:prstGeom prst="rect">
            <a:avLst/>
          </a:prstGeom>
          <a:noFill/>
        </p:spPr>
      </p:pic>
      <p:pic>
        <p:nvPicPr>
          <p:cNvPr id="1028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60648"/>
            <a:ext cx="259228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140968"/>
            <a:ext cx="23762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260648"/>
            <a:ext cx="2952328" cy="1940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260649"/>
            <a:ext cx="1440160" cy="1876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дополнительного образования</a:t>
            </a:r>
            <a:b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Улан-Удэ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88840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Бурятия в 2019 году стала победителем в конкурсе субъектов РФ на создание центров дополнительного образования детей в рамках реализации регионального проекта «Успех каждого ребенка» нацпроекта «Образование». Благодаря этому в Улан-Удэ более 400 детей ежегодно смогут бесплатно развивать навыки в технической и естественнонаучной областях в «Доме научной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коллаборации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 (ДНК).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 расположится в главном корпусе БГУ на ул. Смолина 24а, а преподаватели университета станут наставниками-организаторами детских проектных команд. Программа построена на основе проектной деятельности, где школьники смогут реализовывать совместные проекты, учиться командному взаимодействию, развивать навыки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форсайт-мышления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создавать инновации.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 научной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коллаборации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(ДНК)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www.infpol.ru/upload/iblock/f2e/f2e41cd20d9b04afad8f05e5f7dcbb1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023583" cy="388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Интернет-конкурсы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для учащихся и педагогов</a:t>
            </a:r>
            <a:b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лимпус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Олимпиады </a:t>
            </a:r>
            <a:r>
              <a:rPr lang="ru-RU" sz="6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Олимпус</a:t>
            </a:r>
            <a:endParaRPr lang="ru-RU" sz="6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организованы Институтом Развития Школьного Образования (ИРШО). Наши олимпиады составляют ценное дополнение при освоении образовательных программ, вносят разнообразие в программу занятий, а также являются внешним источником оценки уровня знаний учеников. </a:t>
            </a:r>
            <a:b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I. Общие правила: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Олимпиады по русскому языку, литературе, математике, истории, обществознанию, биологии, географии, физике, химии, информатике, английскому языку и немецкому языку предназначены для учеников  4, 5, 6, 7, 8, 9 классов.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Олимпиады будут проведены в Ваших школах на базе материалов, подготовленных педагогическим составом </a:t>
            </a:r>
            <a:r>
              <a:rPr lang="ru-RU" sz="64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Олимпуса</a:t>
            </a: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lnSpc>
                <a:spcPct val="120000"/>
              </a:lnSpc>
              <a:buNone/>
            </a:pPr>
            <a:r>
              <a:rPr lang="ru-RU" sz="6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Олимпиада представляет собой тест многократного выбора, состоящий из 30 заданий. К каждому из них в тесте будет 4 варианта ответа, из которых могут быть правильными один, два, три, четыре или все могут быть неверными. Ученик также имеет возможность воздержаться от ответа.</a:t>
            </a:r>
            <a:r>
              <a:rPr lang="ru-RU" sz="4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Всероссийский заочный интеллектуальный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конкурс для школьников «Эрудит России»</a:t>
            </a:r>
            <a:b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 Всероссийский </a:t>
            </a:r>
            <a:r>
              <a:rPr lang="ru-RU" sz="2800" dirty="0">
                <a:solidFill>
                  <a:schemeClr val="tx2"/>
                </a:solidFill>
              </a:rPr>
              <a:t>заочный интеллектуальный конкурс для школьников 1-11 классов «Эрудит России» организован автономной некоммерческой организацией Центр дистанционного образования развития детского творчества и спорта «Баньян» совместно с федеральным государственным бюджетным образовательным учреждением высшего профессионального образования «Горно-Алтайский государственный университет», при поддержке Министерства образования, </a:t>
            </a:r>
            <a:r>
              <a:rPr lang="ru-RU" sz="2800" dirty="0" smtClean="0">
                <a:solidFill>
                  <a:schemeClr val="tx2"/>
                </a:solidFill>
              </a:rPr>
              <a:t>науки.</a:t>
            </a:r>
            <a:endParaRPr lang="ru-RU" sz="2800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Picture 2" descr="C:\Users\админ\Desktop\sv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2376264" cy="134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Номинации конкурса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работы на природных территориях - конкретные мероприятия для решения какой-либо местной проблемы, организованные на данной территории и приведшие к конкретному природоохранному результату.</a:t>
            </a:r>
          </a:p>
          <a:p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Информационные и PR-проекты - реализованные информационные и просветительские акции, привлекающие внимание к решению конкретной проблемы, апробированные информационные материалы (в поддержку ООПТ, охраны экосистем, редких видов и т.п.).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Эффективная олимпиадная подготовка в               формате образовательного лагеря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Ежегодно С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27 сентября по 3 октября на базе подмосковного филиала </a:t>
            </a:r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МГДУ </a:t>
            </a:r>
            <a:r>
              <a:rPr lang="ru-RU" sz="28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проходит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Осенняя выездная олимпиадная школа по географии. Это прекрасная возможность в течение всего 7 дней подготовиться к участию в олимпиадах, совместив обучение с активным отдыхом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Информация на сайте школы.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https://olimpiada.ru/files/m_ads/24/%D0%91%E2%80%A0%E2%89%A0%E2%80%A2%D0%B0_%C2%A7%C2%AE%E2%89%A0%E2%80%A0%D1%92%C2%AE%E2%84%A2%E2%80%A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820891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Работа с одаренными детьм</a:t>
            </a:r>
            <a:r>
              <a:rPr lang="ru-RU" sz="4000" b="1" dirty="0" smtClean="0">
                <a:solidFill>
                  <a:schemeClr val="tx2"/>
                </a:solidFill>
              </a:rPr>
              <a:t>и.</a:t>
            </a:r>
            <a:br>
              <a:rPr lang="ru-RU" sz="4000" b="1" dirty="0" smtClean="0">
                <a:solidFill>
                  <a:schemeClr val="tx2"/>
                </a:solidFill>
              </a:rPr>
            </a:br>
            <a:endParaRPr lang="ru-RU" sz="4000" dirty="0"/>
          </a:p>
        </p:txBody>
      </p:sp>
      <p:pic>
        <p:nvPicPr>
          <p:cNvPr id="4" name="Picture 2" descr="DSCN26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252028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\Desktop\Шаг в будущее 2017\Дари\IMG_20161114_0641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2520280" cy="2039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IMG_4310-24-02-18-09-2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60648"/>
            <a:ext cx="2592288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3645024"/>
            <a:ext cx="2747797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645024"/>
            <a:ext cx="2497679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\Desktop\IMG_20191025_14142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3645024"/>
            <a:ext cx="223224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учащихся интереса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исследовательской дельности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склонности к выполнению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сложных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заданий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способности мыслить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работать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творчески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закрепить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них уверенность в своих силах.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Направления работы: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диагностика – изучение личности учащихся.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 со способными и одаренными учащимися на уроках географии;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внеклассная работа.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Методы работы: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анкетирование, опрос;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собеседование;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тестирование;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литературных источников;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творческие работы;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 проектов;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 прогнозирования;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 исследования проблемы;</a:t>
            </a:r>
          </a:p>
          <a:p>
            <a:pPr lvl="0"/>
            <a:r>
              <a:rPr lang="ru-RU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урочная форма обучения с использованием системы заданий повышенной сложности;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ведение элективных курсов;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кружковая работа;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предметных декадах;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научно-практических конференциях и проектных неделях;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олимпиадах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интернет-конкурсах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 программы: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наличие учебной аудитории;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библиотечный фонд – наличие литературы по вопросам географии;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ресурсы Интернет.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Управление, связь с заинтересованными организациями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школьная библиотека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Районная, городская, республиканская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библиотеки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Госархив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Р.Б.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школьная стенная газета</a:t>
            </a:r>
          </a:p>
          <a:p>
            <a:pPr lvl="0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кабинет воспитательной работы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школьное научное общество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Система заданий, способствующая развитию творческой деятельности учащихся на уроках географии.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 marL="514350" indent="-514350"/>
            <a:r>
              <a:rPr lang="ru-RU" sz="26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развитие логического мышления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6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  <a:r>
              <a:rPr lang="ru-RU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расположение </a:t>
            </a:r>
            <a:r>
              <a:rPr lang="ru-RU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понятий от более частных к более общим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/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на определение и восстановление линейной логической связи между написанными в </a:t>
            </a:r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определенном порядке </a:t>
            </a:r>
            <a:r>
              <a:rPr lang="ru-RU" sz="2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словами или действиями.</a:t>
            </a:r>
          </a:p>
          <a:p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Задания на развития творческого мышления</a:t>
            </a:r>
          </a:p>
          <a:p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Задание на составление проектов</a:t>
            </a:r>
          </a:p>
          <a:p>
            <a:r>
              <a:rPr lang="ru-RU" sz="2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Решение географических задач на выдвижение гипотез и  их защиту</a:t>
            </a:r>
          </a:p>
          <a:p>
            <a:endParaRPr lang="ru-RU" dirty="0" smtClean="0"/>
          </a:p>
          <a:p>
            <a:pPr marL="514350" indent="-514350">
              <a:buAutoNum type="arabicPeriod"/>
            </a:pPr>
            <a:endParaRPr lang="ru-RU" b="1" u="sng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</TotalTime>
  <Words>475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Работа с одаренными детьми. </vt:lpstr>
      <vt:lpstr>Слайд 2</vt:lpstr>
      <vt:lpstr>Задачи:</vt:lpstr>
      <vt:lpstr>Направления работы: </vt:lpstr>
      <vt:lpstr>Методы работы: </vt:lpstr>
      <vt:lpstr>Формы работы: </vt:lpstr>
      <vt:lpstr>Ресурсное обеспечение программы: </vt:lpstr>
      <vt:lpstr>Управление, связь с заинтересованными организациями</vt:lpstr>
      <vt:lpstr>Система заданий, способствующая развитию творческой деятельности учащихся на уроках географии. </vt:lpstr>
      <vt:lpstr>Центр дополнительного образования в Улан-Удэ</vt:lpstr>
      <vt:lpstr>Дом научной коллаборации  (ДНК)</vt:lpstr>
      <vt:lpstr>Интернет-конкурсы для учащихся и педагогов Олимпус</vt:lpstr>
      <vt:lpstr>                                 Всероссийский заочный интеллектуальный                                     конкурс для школьников «Эрудит России» </vt:lpstr>
      <vt:lpstr>Номинации конкурса </vt:lpstr>
      <vt:lpstr>            Эффективная олимпиадная подготовка в               формате образовательного лагеря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Инновационная деятельность учителей географии, направленная на работу с одаренными детьми.</dc:title>
  <dc:creator>админ</dc:creator>
  <cp:lastModifiedBy>1</cp:lastModifiedBy>
  <cp:revision>18</cp:revision>
  <dcterms:created xsi:type="dcterms:W3CDTF">2013-07-29T18:55:12Z</dcterms:created>
  <dcterms:modified xsi:type="dcterms:W3CDTF">2020-05-13T17:47:24Z</dcterms:modified>
</cp:coreProperties>
</file>