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8" r:id="rId4"/>
    <p:sldId id="261" r:id="rId5"/>
    <p:sldId id="263" r:id="rId6"/>
    <p:sldId id="260" r:id="rId7"/>
    <p:sldId id="264" r:id="rId8"/>
    <p:sldId id="265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C5855-EB73-44B4-919A-82427B01829A}" type="datetimeFigureOut">
              <a:rPr lang="ru-RU" smtClean="0"/>
              <a:pPr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2788F-8D76-453E-9C8E-158718ABCE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3000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PC\Downloads\&#1044;&#1077;&#1090;&#1089;&#1082;&#1080;&#1081;%20&#1093;&#1086;&#1088;%20_&#1042;&#1077;&#1083;&#1080;&#1082;&#1072;&#1085;_-&#1058;&#1080;&#1082;-&#1090;&#1072;&#1082;%20&#1093;&#1086;&#1076;&#1080;&#1082;&#1080;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324035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Проект: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«Сидим дома с пользой 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Детский хор _Великан_-Тик-так ход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67544" y="1268760"/>
            <a:ext cx="304800" cy="304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404664"/>
            <a:ext cx="6768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№4«Пингвин»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5691157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Кстово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2020г</a:t>
            </a:r>
            <a:endParaRPr lang="ru-RU" b="1" dirty="0"/>
          </a:p>
        </p:txBody>
      </p:sp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60649"/>
            <a:ext cx="5598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Понедельник: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«Сиди дома, не скучай! Про здоровье не забывай!»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-bf41eb95ff27789dee875bb7eadc4bee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412776"/>
            <a:ext cx="3888432" cy="2916324"/>
          </a:xfrm>
          <a:prstGeom prst="rect">
            <a:avLst/>
          </a:prstGeom>
        </p:spPr>
      </p:pic>
      <p:pic>
        <p:nvPicPr>
          <p:cNvPr id="1026" name="Picture 2" descr="C:\Users\1\Desktop\IMG-bb39693235d3b4255dbb8cda06bab657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861048"/>
            <a:ext cx="4614820" cy="259583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-76d30bdb780bbf642556a729c68a5898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764704"/>
            <a:ext cx="4198300" cy="36724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188640"/>
            <a:ext cx="4752528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«Творим и вытворяем»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5" name="Picture 2" descr="C:\Users\1\Desktop\IMG-eba79cfbc379cb08ddef089e096bce23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20888"/>
            <a:ext cx="4104456" cy="401871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IMG-38c8b7342b1bcece2c6e8830069a8fd7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476672"/>
            <a:ext cx="3186354" cy="4248472"/>
          </a:xfrm>
          <a:prstGeom prst="rect">
            <a:avLst/>
          </a:prstGeom>
          <a:noFill/>
        </p:spPr>
      </p:pic>
      <p:pic>
        <p:nvPicPr>
          <p:cNvPr id="5" name="Рисунок 4" descr="IMG-15c94fbe433855fc6ea765a60f11682c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476672"/>
            <a:ext cx="2880320" cy="4352483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9712" y="188640"/>
            <a:ext cx="3938041" cy="483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«Тематические рисунки»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6" name="Рисунок 5" descr="IMG-c5bbd5309c718978ef08871f521b91dc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268760"/>
            <a:ext cx="3384376" cy="4512501"/>
          </a:xfrm>
          <a:prstGeom prst="rect">
            <a:avLst/>
          </a:prstGeom>
        </p:spPr>
      </p:pic>
      <p:pic>
        <p:nvPicPr>
          <p:cNvPr id="6146" name="Picture 2" descr="C:\Users\1\Desktop\IMG-12888ebf1866d27f683bc5a647618b70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3988" y="1196752"/>
            <a:ext cx="3491118" cy="465482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79712" y="332656"/>
            <a:ext cx="5162789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Развивашка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дома»</a:t>
            </a:r>
          </a:p>
        </p:txBody>
      </p:sp>
      <p:pic>
        <p:nvPicPr>
          <p:cNvPr id="7" name="Рисунок 6" descr="IMG-ce34f6d9777c0c595ada36cf0e6101e8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988840"/>
            <a:ext cx="4668011" cy="3501008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88640"/>
            <a:ext cx="6120680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Кулинарный досуг «Рецепт от мамы»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5" name="Рисунок 4" descr="IMG-dcbfc26a8eb852b5c4c0bf9d9831c84e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3363838" cy="4485117"/>
          </a:xfrm>
          <a:prstGeom prst="rect">
            <a:avLst/>
          </a:prstGeom>
        </p:spPr>
      </p:pic>
      <p:pic>
        <p:nvPicPr>
          <p:cNvPr id="6" name="Рисунок 5" descr="IMG-efdeac51f40207cd252f23410d34775f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556792"/>
            <a:ext cx="5112568" cy="3024336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-88015ce3d9ba0bdd016c522ae8cf9624-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844824"/>
            <a:ext cx="2743071" cy="3096345"/>
          </a:xfrm>
          <a:prstGeom prst="rect">
            <a:avLst/>
          </a:prstGeom>
        </p:spPr>
      </p:pic>
      <p:pic>
        <p:nvPicPr>
          <p:cNvPr id="9" name="Picture 2" descr="C:\Users\1\Desktop\IMG-64e6c5cec5eeb1e14690e1613e8451eb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916832"/>
            <a:ext cx="2905001" cy="2905001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476672"/>
            <a:ext cx="712879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Танцевальный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флэш-моб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«С нами не соскучишься!»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8194" name="Picture 2" descr="C:\Users\1\Desktop\IMG-f4db667683a005c9b40c64a710e996bf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72816"/>
            <a:ext cx="4464496" cy="3361424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58</Words>
  <Application>Microsoft Office PowerPoint</Application>
  <PresentationFormat>Экран (4:3)</PresentationFormat>
  <Paragraphs>12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Проект:  «Сидим дома с пользой 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Сидим дома!!!</dc:title>
  <dc:creator>PC</dc:creator>
  <cp:lastModifiedBy>1</cp:lastModifiedBy>
  <cp:revision>13</cp:revision>
  <dcterms:created xsi:type="dcterms:W3CDTF">2020-04-19T13:30:48Z</dcterms:created>
  <dcterms:modified xsi:type="dcterms:W3CDTF">2020-05-12T16:06:17Z</dcterms:modified>
</cp:coreProperties>
</file>