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4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39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28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24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59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10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11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49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6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873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0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3008B-83A5-4A69-980D-2E1AB132A2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3690C-4281-4473-8ED2-7D227DBB7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28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ipbap.ru/wp-content/uploads/2017/07/1460803266_8orfo-peleyda-650x5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19" y="-256394"/>
            <a:ext cx="9813324" cy="763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381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Ð¸Ð²Ð¾ÑÐ½Ð¾Ðµ, Ñ ÐºÐ¾ÑÐ¾ÑÐ¾Ð³Ð¾ ÑÐ°Ð¼ÑÐ¹ Ð±Ð¾Ð»ÑÑÐ¾Ð¹ Ð¼Ð¾Ð·Ð³ Ð¿Ð¾ Ð¾ÑÐ½Ð¾ÑÐµÐ½Ð¸Ñ Ðº ÑÑÐ»Ð¾Ð²Ð¸ÑÑâ Ð¼ÑÑÐ°Ð²ÐµÐ¹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32" y="147703"/>
            <a:ext cx="9809206" cy="698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0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ÐÐ°ÑÑÐ¸Ð½ÐºÐ¸ Ð¿Ð¾ Ð·Ð°Ð¿ÑÐ¾ÑÑ ÑÐ¾ÑÐ¾ Ð¿ÑÐµÐ»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58" y="0"/>
            <a:ext cx="10909470" cy="751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8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Ð°ÑÑÐ¸Ð½ÐºÐ¸ Ð¿Ð¾ Ð·Ð°Ð¿ÑÐ¾ÑÑ ÑÐ¾ÑÐ¾ Ð¿Ð°ÑÐº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2" y="-88205"/>
            <a:ext cx="9880225" cy="777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199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86" y="-333632"/>
            <a:ext cx="10046044" cy="788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7047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2019-06-02T11:23:01Z</dcterms:created>
  <dcterms:modified xsi:type="dcterms:W3CDTF">2019-06-02T11:50:26Z</dcterms:modified>
</cp:coreProperties>
</file>