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78" d="100"/>
          <a:sy n="78" d="100"/>
        </p:scale>
        <p:origin x="19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79EA5-977D-430C-B636-9F6AC334ECD5}" type="datetimeFigureOut">
              <a:rPr lang="ru-RU" smtClean="0"/>
              <a:t>02.06.2019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9C051-E412-4B8E-92D2-0D55F9A67F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36240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79EA5-977D-430C-B636-9F6AC334ECD5}" type="datetimeFigureOut">
              <a:rPr lang="ru-RU" smtClean="0"/>
              <a:t>02.06.2019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9C051-E412-4B8E-92D2-0D55F9A67F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0001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79EA5-977D-430C-B636-9F6AC334ECD5}" type="datetimeFigureOut">
              <a:rPr lang="ru-RU" smtClean="0"/>
              <a:t>02.06.2019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9C051-E412-4B8E-92D2-0D55F9A67F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82228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79EA5-977D-430C-B636-9F6AC334ECD5}" type="datetimeFigureOut">
              <a:rPr lang="ru-RU" smtClean="0"/>
              <a:t>02.06.2019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9C051-E412-4B8E-92D2-0D55F9A67F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4077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79EA5-977D-430C-B636-9F6AC334ECD5}" type="datetimeFigureOut">
              <a:rPr lang="ru-RU" smtClean="0"/>
              <a:t>02.06.2019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9C051-E412-4B8E-92D2-0D55F9A67F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4038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79EA5-977D-430C-B636-9F6AC334ECD5}" type="datetimeFigureOut">
              <a:rPr lang="ru-RU" smtClean="0"/>
              <a:t>02.06.2019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9C051-E412-4B8E-92D2-0D55F9A67F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3882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79EA5-977D-430C-B636-9F6AC334ECD5}" type="datetimeFigureOut">
              <a:rPr lang="ru-RU" smtClean="0"/>
              <a:t>02.06.2019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9C051-E412-4B8E-92D2-0D55F9A67F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9404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79EA5-977D-430C-B636-9F6AC334ECD5}" type="datetimeFigureOut">
              <a:rPr lang="ru-RU" smtClean="0"/>
              <a:t>02.06.2019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9C051-E412-4B8E-92D2-0D55F9A67F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0664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79EA5-977D-430C-B636-9F6AC334ECD5}" type="datetimeFigureOut">
              <a:rPr lang="ru-RU" smtClean="0"/>
              <a:t>02.06.2019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9C051-E412-4B8E-92D2-0D55F9A67F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85872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79EA5-977D-430C-B636-9F6AC334ECD5}" type="datetimeFigureOut">
              <a:rPr lang="ru-RU" smtClean="0"/>
              <a:t>02.06.2019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9C051-E412-4B8E-92D2-0D55F9A67F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1698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79EA5-977D-430C-B636-9F6AC334ECD5}" type="datetimeFigureOut">
              <a:rPr lang="ru-RU" smtClean="0"/>
              <a:t>02.06.2019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9C051-E412-4B8E-92D2-0D55F9A67F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2167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79EA5-977D-430C-B636-9F6AC334ECD5}" type="datetimeFigureOut">
              <a:rPr lang="ru-RU" smtClean="0"/>
              <a:t>02.06.2019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B9C051-E412-4B8E-92D2-0D55F9A67F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5185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ÐÐ°ÑÑÐ¸Ð½ÐºÐ¸ Ð¿Ð¾ Ð·Ð°Ð¿ÑÐ¾ÑÑ ÑÐ¾ÑÐ¾ Ð´ÐµÑÐµÐ²Ð°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644" y="197708"/>
            <a:ext cx="11212052" cy="6833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71064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ÐÐ¾ÑÐ¾Ð¶ÐµÐµ Ð¸Ð·Ð¾Ð±ÑÐ°Ð¶ÐµÐ½Ð¸Ðµ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335" y="-42455"/>
            <a:ext cx="10379676" cy="7080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92235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ÐÐ¾ÑÐ¾Ð¶ÐµÐµ Ð¸Ð·Ð¾Ð±ÑÐ°Ð¶ÐµÐ½Ð¸Ðµ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05" y="210066"/>
            <a:ext cx="11247394" cy="6796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84565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ÐÐ°ÑÑÐ¸Ð½ÐºÐ¸ Ð¿Ð¾ Ð·Ð°Ð¿ÑÐ¾ÑÑ ÑÐ¾ÑÐ¾ ÑÑÐ°Ð²Ñ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35" y="210066"/>
            <a:ext cx="11071653" cy="6647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653308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Широкоэкранный</PresentationFormat>
  <Paragraphs>0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2</cp:revision>
  <dcterms:created xsi:type="dcterms:W3CDTF">2019-06-02T12:28:24Z</dcterms:created>
  <dcterms:modified xsi:type="dcterms:W3CDTF">2019-06-02T12:33:32Z</dcterms:modified>
</cp:coreProperties>
</file>