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  <p:sldId id="270" r:id="rId3"/>
    <p:sldId id="267" r:id="rId4"/>
    <p:sldId id="266" r:id="rId5"/>
    <p:sldId id="273" r:id="rId6"/>
    <p:sldId id="272" r:id="rId7"/>
    <p:sldId id="268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90872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 </a:t>
            </a:r>
            <a:r>
              <a:rPr lang="ru-RU" sz="6000" dirty="0" err="1" smtClean="0"/>
              <a:t>О</a:t>
            </a:r>
            <a:r>
              <a:rPr lang="ru-RU" dirty="0" err="1" smtClean="0"/>
              <a:t>нлайн-кроссворд</a:t>
            </a:r>
            <a:endParaRPr lang="ru-RU" dirty="0"/>
          </a:p>
        </p:txBody>
      </p:sp>
      <p:pic>
        <p:nvPicPr>
          <p:cNvPr id="1026" name="Picture 2" descr="C:\Users\Dmitry\Desktop\0416774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52736"/>
            <a:ext cx="749917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mitry\Desktop\78-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3164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32976" y="548680"/>
            <a:ext cx="72390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Разгадай     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                       Кроссворд.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715200" cy="504296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Кроссворд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это игра-задача, головоломка,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в которой нужно ответить на вопросы и ответы вписать в нужные клетки по горизонтали и вертикали.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C:\Users\Dmitry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429000"/>
            <a:ext cx="2952328" cy="2592288"/>
          </a:xfrm>
          <a:prstGeom prst="rect">
            <a:avLst/>
          </a:prstGeom>
          <a:noFill/>
        </p:spPr>
      </p:pic>
      <p:pic>
        <p:nvPicPr>
          <p:cNvPr id="1027" name="Picture 3" descr="C:\Users\Dmitry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780928"/>
            <a:ext cx="352839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3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2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4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3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2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6" y="1340769"/>
          <a:ext cx="8136906" cy="5071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937"/>
                <a:gridCol w="327277"/>
                <a:gridCol w="327277"/>
                <a:gridCol w="327277"/>
                <a:gridCol w="340107"/>
                <a:gridCol w="378247"/>
                <a:gridCol w="301967"/>
                <a:gridCol w="340107"/>
                <a:gridCol w="340107"/>
                <a:gridCol w="340107"/>
                <a:gridCol w="340107"/>
                <a:gridCol w="340112"/>
                <a:gridCol w="340101"/>
                <a:gridCol w="340107"/>
                <a:gridCol w="340107"/>
                <a:gridCol w="340107"/>
                <a:gridCol w="340107"/>
                <a:gridCol w="340107"/>
                <a:gridCol w="340107"/>
                <a:gridCol w="333569"/>
                <a:gridCol w="346644"/>
                <a:gridCol w="340107"/>
                <a:gridCol w="340107"/>
                <a:gridCol w="340107"/>
              </a:tblGrid>
              <a:tr h="4078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78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10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11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/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3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4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476672"/>
            <a:ext cx="6544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Кроссворд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«Подвижные игры»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Вопросы.</a:t>
            </a:r>
            <a:endParaRPr lang="ru-RU" sz="3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8326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1. Игра, в которой участники двигаются по кругу.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2. Предметы, которые используются для игры.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3.Как называется игра, где водящий должен догнать участников игры?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4. Ровное место, на котором можно играть в подвижную игру.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5.Как называется игра, где водящие говорят: «Как нам мыши надоели. Все погрызли. Все поели…»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6. Все ногами его бьют</a:t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 туда-сюда снуют.</a:t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 пинки, и тумаки</a:t>
            </a:r>
            <a:br>
              <a:rPr lang="ru-RU" sz="2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Щедро, много раздают.</a:t>
            </a:r>
          </a:p>
          <a:p>
            <a:pPr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7. Какой предмет используют для игры «Удочка»( «Рыбак и рыбки»)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8. Продолжи название игры «Шишки желуди,….»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9. Продолжи название игры « Бездомный ….. »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10. Как называют водящего в игре, который днем спит, а ночью летает, ловит насекомых.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11. Как называется игра, цель которой бросить мяч и попасть в игроков?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12. Народная подвижная игра, где водящий ходит с закрытыми глазами.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13. Продолжи название игры «Третий …….»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14. Подвижная игра, в которой надо прятаться. 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Ответы на вопросы.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По  горизонтали</a:t>
            </a:r>
            <a:r>
              <a:rPr lang="ru-RU" dirty="0" smtClean="0"/>
              <a:t>:           </a:t>
            </a:r>
            <a:r>
              <a:rPr lang="ru-RU" u="sng" dirty="0" smtClean="0"/>
              <a:t>По вертикали:</a:t>
            </a:r>
          </a:p>
          <a:p>
            <a:r>
              <a:rPr lang="ru-RU" dirty="0" smtClean="0"/>
              <a:t>1.  хоровод                   10. сова</a:t>
            </a:r>
          </a:p>
          <a:p>
            <a:r>
              <a:rPr lang="ru-RU" dirty="0" smtClean="0"/>
              <a:t>2.  инвентарь                11. вышибалы</a:t>
            </a:r>
          </a:p>
          <a:p>
            <a:r>
              <a:rPr lang="ru-RU" dirty="0" smtClean="0"/>
              <a:t>3.  салки                       12. жмурки</a:t>
            </a:r>
          </a:p>
          <a:p>
            <a:r>
              <a:rPr lang="ru-RU" dirty="0" smtClean="0"/>
              <a:t>4.  площадка                 13. лишний</a:t>
            </a:r>
          </a:p>
          <a:p>
            <a:r>
              <a:rPr lang="ru-RU" dirty="0" smtClean="0"/>
              <a:t>5.  мышеловка               14. прятки</a:t>
            </a:r>
          </a:p>
          <a:p>
            <a:r>
              <a:rPr lang="ru-RU" dirty="0" smtClean="0"/>
              <a:t>6.  мяч</a:t>
            </a:r>
          </a:p>
          <a:p>
            <a:r>
              <a:rPr lang="ru-RU" dirty="0" smtClean="0"/>
              <a:t>7.  скакалка</a:t>
            </a:r>
          </a:p>
          <a:p>
            <a:r>
              <a:rPr lang="ru-RU" dirty="0" smtClean="0"/>
              <a:t>8.  орехи</a:t>
            </a:r>
          </a:p>
          <a:p>
            <a:r>
              <a:rPr lang="ru-RU" dirty="0" smtClean="0"/>
              <a:t>9.  заяц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404664"/>
            <a:ext cx="5105400" cy="2868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3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2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4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3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2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9" y="908720"/>
          <a:ext cx="7272799" cy="5544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234"/>
                <a:gridCol w="319206"/>
                <a:gridCol w="319206"/>
                <a:gridCol w="319206"/>
                <a:gridCol w="331719"/>
                <a:gridCol w="368920"/>
                <a:gridCol w="294520"/>
                <a:gridCol w="331719"/>
                <a:gridCol w="331719"/>
                <a:gridCol w="331719"/>
                <a:gridCol w="331719"/>
                <a:gridCol w="331725"/>
                <a:gridCol w="331714"/>
                <a:gridCol w="331719"/>
                <a:gridCol w="331719"/>
                <a:gridCol w="331719"/>
                <a:gridCol w="331719"/>
                <a:gridCol w="285305"/>
                <a:gridCol w="378135"/>
                <a:gridCol w="325343"/>
                <a:gridCol w="338095"/>
                <a:gridCol w="331719"/>
              </a:tblGrid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70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с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ж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ы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я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х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ш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я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ц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е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т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ь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с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л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п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л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щ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ш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Arial" pitchFamily="34" charset="0"/>
                          <a:cs typeface="Arial" pitchFamily="34" charset="0"/>
                        </a:rPr>
                        <a:t>м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ы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err="1" smtClean="0">
                          <a:latin typeface="Arial" pitchFamily="34" charset="0"/>
                          <a:cs typeface="Arial" pitchFamily="34" charset="0"/>
                        </a:rPr>
                        <a:t>ш</a:t>
                      </a:r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л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й</a:t>
                      </a: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88640"/>
            <a:ext cx="6760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Вот   что получилось!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айди одинаковые мишени.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Dmitry\Desktop\najdite-2-odinakovyh-kruga-01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7632848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7239000" cy="55432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Bahnschrift" pitchFamily="34" charset="0"/>
              </a:rPr>
              <a:t>                       Молодцы!</a:t>
            </a:r>
            <a:br>
              <a:rPr lang="ru-RU" sz="4000" dirty="0" smtClean="0">
                <a:solidFill>
                  <a:srgbClr val="FF0000"/>
                </a:solidFill>
                <a:latin typeface="Bahnschrift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Bahnschrift" pitchFamily="34" charset="0"/>
              </a:rPr>
              <a:t>             Вы   справились!</a:t>
            </a:r>
            <a:endParaRPr lang="ru-RU" sz="4000" dirty="0">
              <a:solidFill>
                <a:srgbClr val="FF0000"/>
              </a:solidFill>
              <a:latin typeface="Bahnschrift" pitchFamily="34" charset="0"/>
            </a:endParaRPr>
          </a:p>
        </p:txBody>
      </p:sp>
      <p:pic>
        <p:nvPicPr>
          <p:cNvPr id="4101" name="Picture 5" descr="C:\Users\Dmitry\Desktop\unnamed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720080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152</TotalTime>
  <Words>261</Words>
  <Application>Microsoft Office PowerPoint</Application>
  <PresentationFormat>Экран (4:3)</PresentationFormat>
  <Paragraphs>127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      Онлайн-кроссворд</vt:lpstr>
      <vt:lpstr>Слайд 2</vt:lpstr>
      <vt:lpstr>       Разгадай                              Кроссворд.</vt:lpstr>
      <vt:lpstr>                          3                           2         4                                                                             1                                             3                 2                                                                                                                                     </vt:lpstr>
      <vt:lpstr>      Вопросы.</vt:lpstr>
      <vt:lpstr>     Ответы на вопросы.</vt:lpstr>
      <vt:lpstr>                          3                           2         4                                                                             1                                             3                 2                                                                                                                                     </vt:lpstr>
      <vt:lpstr>Найди одинаковые мишени.</vt:lpstr>
      <vt:lpstr>                       Молодцы!              Вы   справились!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                        3                           2         4                                                                             1                                             3                 2                                                                                                                                     </dc:title>
  <dc:creator>Dmitry</dc:creator>
  <cp:lastModifiedBy>Dmitry</cp:lastModifiedBy>
  <cp:revision>42</cp:revision>
  <dcterms:created xsi:type="dcterms:W3CDTF">2020-05-12T16:58:51Z</dcterms:created>
  <dcterms:modified xsi:type="dcterms:W3CDTF">2020-05-15T09:55:53Z</dcterms:modified>
</cp:coreProperties>
</file>