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6" r:id="rId5"/>
    <p:sldId id="260" r:id="rId6"/>
    <p:sldId id="267" r:id="rId7"/>
    <p:sldId id="261" r:id="rId8"/>
    <p:sldId id="268" r:id="rId9"/>
    <p:sldId id="269" r:id="rId10"/>
    <p:sldId id="262" r:id="rId11"/>
    <p:sldId id="28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FC5EE4CE-5713-41B9-B1B5-AA4512AA992F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F032495-E797-42EC-9317-33CB53F7E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7C19B-55BF-41C9-B362-5F097AF66EC0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A0E52-7FD5-41C1-8F50-449967373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7D69B-4781-4036-9947-7F5B4CE3B32B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29C2D-31EA-4C21-A006-79BE6EF26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67147-FF27-41B2-B27E-578F5370B167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2F806-9509-4979-8902-E672921C8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28542-29E8-4A46-AF69-09AAB0F95035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A1DF5-D81E-49A3-9CE8-8F82C66A8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AFF2A-0CFB-4C89-8A3D-CCECF31F6F34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F55A3-1964-4328-AD8E-8EE3974484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4E5E-E9F1-4483-82F0-9FE74E13CA72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DE448C3-9AE2-4B38-A166-82E5FB0E5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9EB66-8AF2-4617-B8E1-BD58DB9EE883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45488-9D34-4896-93CB-D9DF34768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F4E12-BEC0-4833-8A6B-9937B78B8F6B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0B246-4DFF-4C63-AB9B-A7DF41D5A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2F5AF42A-A36C-4E62-929A-8B8A6F12197D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B8352B87-71A5-4CB5-86A9-461D88605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4548CD2-5443-4686-80AB-5A0037B3ACBC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D5FE8AE7-D28F-454B-85F1-0BAD4AD62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8FF25F-C4C4-4193-AD5B-F82EA5B649F3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7F00CA-6D08-4981-B64B-30B290BF7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16" r:id="rId4"/>
    <p:sldLayoutId id="2147483824" r:id="rId5"/>
    <p:sldLayoutId id="2147483817" r:id="rId6"/>
    <p:sldLayoutId id="2147483818" r:id="rId7"/>
    <p:sldLayoutId id="2147483825" r:id="rId8"/>
    <p:sldLayoutId id="2147483826" r:id="rId9"/>
    <p:sldLayoutId id="2147483819" r:id="rId10"/>
    <p:sldLayoutId id="2147483820" r:id="rId11"/>
  </p:sldLayoutIdLst>
  <p:txStyles>
    <p:titleStyle>
      <a:lvl1pPr marL="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57592" cy="2191120"/>
          </a:xfrm>
        </p:spPr>
        <p:txBody>
          <a:bodyPr>
            <a:noAutofit/>
          </a:bodyPr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Лэпбук </a:t>
            </a:r>
            <a:r>
              <a:rPr lang="ru-RU" sz="3600" b="1" dirty="0" smtClean="0">
                <a:solidFill>
                  <a:schemeClr val="tx1"/>
                </a:solidFill>
              </a:rPr>
              <a:t>«Путешествие по сказкам» </a:t>
            </a:r>
            <a:r>
              <a:rPr lang="ru-RU" sz="3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для детей раннего дошкольного возраста.</a:t>
            </a:r>
            <a:br>
              <a:rPr lang="ru-RU" sz="3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Выполнила: Ходыкина Е.И.</a:t>
            </a:r>
            <a:endParaRPr lang="ru-RU" sz="36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21506" name="Picture 2" descr="https://sun1-7.userapi.com/c831409/v831409063/bb039/fzRQJP5vbc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2997200"/>
            <a:ext cx="6127750" cy="3527425"/>
          </a:xfrm>
          <a:prstGeom prst="rect">
            <a:avLst/>
          </a:prstGeom>
          <a:ln w="571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395288" y="692150"/>
            <a:ext cx="8220075" cy="1330325"/>
          </a:xfrm>
        </p:spPr>
        <p:txBody>
          <a:bodyPr/>
          <a:lstStyle/>
          <a:p>
            <a:pPr algn="ctr" eaLnBrk="1" hangingPunct="1"/>
            <a:r>
              <a:rPr lang="ru-RU" b="1" smtClean="0"/>
              <a:t>игра «На картинку посмотри, сказку верно назови»</a:t>
            </a:r>
          </a:p>
        </p:txBody>
      </p:sp>
      <p:pic>
        <p:nvPicPr>
          <p:cNvPr id="17411" name="Picture 2" descr="https://sun9-1.userapi.com/c831208/v831208529/b7230/YXVvQqnn9O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276475"/>
            <a:ext cx="6688138" cy="3744913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357430"/>
            <a:ext cx="8229600" cy="1399032"/>
          </a:xfrm>
        </p:spPr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Цели данного лэпбука: 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9219" name="Содержимое 3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714875"/>
          </a:xfrm>
        </p:spPr>
        <p:txBody>
          <a:bodyPr/>
          <a:lstStyle/>
          <a:p>
            <a:pPr eaLnBrk="1" hangingPunct="1"/>
            <a:r>
              <a:rPr lang="ru-RU" b="1" smtClean="0"/>
              <a:t>активизация знаний детей о русских народных сказках;</a:t>
            </a:r>
          </a:p>
          <a:p>
            <a:pPr eaLnBrk="1" hangingPunct="1"/>
            <a:r>
              <a:rPr lang="ru-RU" b="1" smtClean="0"/>
              <a:t>развитие познавательных способностей детей, посредством развивающих заданий и игр;</a:t>
            </a:r>
          </a:p>
          <a:p>
            <a:pPr eaLnBrk="1" hangingPunct="1"/>
            <a:r>
              <a:rPr lang="ru-RU" b="1" smtClean="0"/>
              <a:t>формирование представлений детей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   об окружающем мире, о взаимосвязи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   человека и природы.</a:t>
            </a:r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  <a:p>
            <a:pPr eaLnBrk="1" hangingPunct="1">
              <a:buFont typeface="Wingdings 2" pitchFamily="18" charset="2"/>
              <a:buNone/>
            </a:pPr>
            <a:endParaRPr lang="ru-RU" b="1" smtClean="0"/>
          </a:p>
          <a:p>
            <a:pPr eaLnBrk="1" hangingPunct="1"/>
            <a:endParaRPr lang="ru-RU" b="1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Содержание лэпбука: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395288" y="1773238"/>
            <a:ext cx="8004175" cy="1114425"/>
          </a:xfrm>
        </p:spPr>
        <p:txBody>
          <a:bodyPr/>
          <a:lstStyle/>
          <a:p>
            <a:pPr eaLnBrk="1" hangingPunct="1"/>
            <a:r>
              <a:rPr lang="ru-RU" b="1" smtClean="0"/>
              <a:t>речевая игра «Кто за кем пришел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                         в теремок»</a:t>
            </a:r>
          </a:p>
        </p:txBody>
      </p:sp>
      <p:pic>
        <p:nvPicPr>
          <p:cNvPr id="10244" name="Picture 2" descr="https://sun9-3.userapi.com/c824200/v824200529/f3c87/u2i-yNbnlB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3141663"/>
            <a:ext cx="5926138" cy="346233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https://sun9-7.userapi.com/c830309/v830309529/b6f77/89FJ-FUvpM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500438"/>
            <a:ext cx="5362575" cy="30162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67" name="Picture 2" descr="https://sun9-6.userapi.com/c824203/v824203529/f5ffe/pwF11ubIQ2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60350"/>
            <a:ext cx="5329238" cy="289083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68" name="Picture 6" descr="https://sun9-8.userapi.com/c834103/v834103529/f9d62/vUEw_tmpyH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26969">
            <a:off x="4379913" y="2197100"/>
            <a:ext cx="4464050" cy="302418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468313" y="908050"/>
            <a:ext cx="7931150" cy="1403350"/>
          </a:xfrm>
        </p:spPr>
        <p:txBody>
          <a:bodyPr/>
          <a:lstStyle/>
          <a:p>
            <a:pPr algn="ctr" eaLnBrk="1" hangingPunct="1"/>
            <a:r>
              <a:rPr lang="ru-RU" b="1" smtClean="0"/>
              <a:t>театр на палочках к сказке: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b="1" smtClean="0"/>
              <a:t>«Волк и семеро козлят»</a:t>
            </a:r>
          </a:p>
        </p:txBody>
      </p:sp>
      <p:pic>
        <p:nvPicPr>
          <p:cNvPr id="12291" name="Picture 2" descr="https://pp.userapi.com/c844520/v844520529/e2af/ET6w_KfmGn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420938"/>
            <a:ext cx="6840538" cy="38163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https://sun1-13.userapi.com/c840424/v840424529/672c0/1c7BqkxNEh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476250"/>
            <a:ext cx="4032250" cy="25527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315" name="Picture 4" descr="https://sun1-7.userapi.com/c834101/v834101529/f3969/AoZ0iW86Kb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933825"/>
            <a:ext cx="4033838" cy="249713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316" name="Picture 12" descr="https://pp.userapi.com/c845123/v845123529/ee2e/O8Uw3WEwaO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2276475"/>
            <a:ext cx="4176713" cy="23495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317" name="Picture 16" descr="https://sun1-2.userapi.com/c824502/v824502529/f268d/JWwHLJt3-aQ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463" y="3933825"/>
            <a:ext cx="4176712" cy="25241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318" name="Picture 2" descr="https://pp.userapi.com/c844416/v844416529/da57/IUYjpu-CYW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476250"/>
            <a:ext cx="4464050" cy="25114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395288" y="1125538"/>
            <a:ext cx="8229600" cy="1112837"/>
          </a:xfrm>
        </p:spPr>
        <p:txBody>
          <a:bodyPr/>
          <a:lstStyle/>
          <a:p>
            <a:pPr algn="ctr" eaLnBrk="1" hangingPunct="1"/>
            <a:r>
              <a:rPr lang="ru-RU" b="1" smtClean="0"/>
              <a:t>дидактическая игра «Собери сказку»</a:t>
            </a:r>
          </a:p>
        </p:txBody>
      </p:sp>
      <p:pic>
        <p:nvPicPr>
          <p:cNvPr id="14339" name="Picture 2" descr="https://pp.userapi.com/c844617/v844617529/10656/ixMhxy3KS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349500"/>
            <a:ext cx="7343775" cy="38163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pp.userapi.com/c845221/v845221529/dd5d/wiN9RO8v88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97062">
            <a:off x="371475" y="696913"/>
            <a:ext cx="3878263" cy="256698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363" name="Picture 4" descr="https://sun1-14.userapi.com/c824700/v824700529/f87c3/bhp-LZEc-W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10307">
            <a:off x="330200" y="3765550"/>
            <a:ext cx="4032250" cy="2709863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364" name="Picture 8" descr="https://sun1-3.userapi.com/c824410/v824410529/f5142/zVTxnGLHF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84463">
            <a:off x="4873625" y="436563"/>
            <a:ext cx="3721100" cy="267493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365" name="Picture 10" descr="https://pp.userapi.com/c845018/v845018529/e356/MtNjrDXQyH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83382">
            <a:off x="4711700" y="3721100"/>
            <a:ext cx="4103688" cy="27368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https://pp.userapi.com/c847018/v847018529/9381/MQmtzY6Ww2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3573463"/>
            <a:ext cx="3779838" cy="29654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87" name="Picture 2" descr="https://sun1-15.userapi.com/c834203/v834203529/f6a3f/D93ARSh2Pu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549275"/>
            <a:ext cx="4248150" cy="2703513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88" name="Picture 4" descr="https://pp.userapi.com/c845323/v845323529/e52d/eLU5JCnLW-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3644900"/>
            <a:ext cx="4537075" cy="28797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89" name="Picture 8" descr="https://sun1-9.userapi.com/c824604/v824604529/e7d14/oKiGiwr1jg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76250"/>
            <a:ext cx="4283075" cy="28035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</TotalTime>
  <Words>96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Century Gothic</vt:lpstr>
      <vt:lpstr>Wingdings 2</vt:lpstr>
      <vt:lpstr>Verdana</vt:lpstr>
      <vt:lpstr>Calibri</vt:lpstr>
      <vt:lpstr>Яркая</vt:lpstr>
      <vt:lpstr>Лэпбук «Путешествие по сказкам» для детей раннего дошкольного возраста. Выполнила: Ходыкина Е.И.</vt:lpstr>
      <vt:lpstr>Цели данного лэпбука: </vt:lpstr>
      <vt:lpstr>Содержание лэпбука: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26</cp:revision>
  <dcterms:created xsi:type="dcterms:W3CDTF">2018-03-25T13:52:18Z</dcterms:created>
  <dcterms:modified xsi:type="dcterms:W3CDTF">2020-05-15T17:42:53Z</dcterms:modified>
</cp:coreProperties>
</file>