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70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253"/>
    <a:srgbClr val="FFFCBD"/>
    <a:srgbClr val="FFEF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57" autoAdjust="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228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394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685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57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100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89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65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728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25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99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57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3D08F-7F79-4C10-92A8-4CEDC5C878E2}" type="datetimeFigureOut">
              <a:rPr lang="ru-RU" smtClean="0"/>
              <a:pPr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A6356-B265-467A-AAE3-63B063C04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0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22" t="23076" r="9210" b="26377"/>
          <a:stretch/>
        </p:blipFill>
        <p:spPr>
          <a:xfrm>
            <a:off x="2975210" y="0"/>
            <a:ext cx="3944204" cy="346653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99" t="3888" r="5159" b="42779"/>
          <a:stretch/>
        </p:blipFill>
        <p:spPr>
          <a:xfrm>
            <a:off x="-13649" y="0"/>
            <a:ext cx="2988859" cy="36576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373" t="24881" r="1944" b="33328"/>
          <a:stretch/>
        </p:blipFill>
        <p:spPr>
          <a:xfrm>
            <a:off x="9785850" y="0"/>
            <a:ext cx="2415249" cy="286603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00" t="14246" r="40954" b="34714"/>
          <a:stretch/>
        </p:blipFill>
        <p:spPr>
          <a:xfrm>
            <a:off x="10292844" y="2487625"/>
            <a:ext cx="1908821" cy="35211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84" t="12527" r="27589" b="41105"/>
          <a:stretch/>
        </p:blipFill>
        <p:spPr>
          <a:xfrm>
            <a:off x="6919414" y="0"/>
            <a:ext cx="2906973" cy="317992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58" t="7976" r="29749" b="51943"/>
          <a:stretch/>
        </p:blipFill>
        <p:spPr>
          <a:xfrm>
            <a:off x="0" y="2581294"/>
            <a:ext cx="1705971" cy="27432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39" t="18112" r="19397" b="50047"/>
          <a:stretch/>
        </p:blipFill>
        <p:spPr>
          <a:xfrm>
            <a:off x="9037091" y="4710181"/>
            <a:ext cx="3193578" cy="218364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98" t="22212" r="27137" b="43840"/>
          <a:stretch/>
        </p:blipFill>
        <p:spPr>
          <a:xfrm>
            <a:off x="0" y="4529826"/>
            <a:ext cx="1967345" cy="23281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06" t="20633" r="22016" b="41590"/>
          <a:stretch/>
        </p:blipFill>
        <p:spPr>
          <a:xfrm>
            <a:off x="5425476" y="4292646"/>
            <a:ext cx="4239491" cy="259079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791" t="5619" r="33573" b="52204"/>
          <a:stretch/>
        </p:blipFill>
        <p:spPr>
          <a:xfrm>
            <a:off x="1967345" y="4696691"/>
            <a:ext cx="3782292" cy="2161309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983672" y="1607127"/>
            <a:ext cx="9933710" cy="340821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30573" y="1860587"/>
            <a:ext cx="9403307" cy="29037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0573" y="1860587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Мифология Древних Славян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032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700" y="1910686"/>
            <a:ext cx="9867330" cy="4947313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899" y="232014"/>
            <a:ext cx="5486400" cy="6428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987" y="382137"/>
            <a:ext cx="5112224" cy="5726587"/>
          </a:xfrm>
        </p:spPr>
        <p:txBody>
          <a:bodyPr>
            <a:noAutofit/>
          </a:bodyPr>
          <a:lstStyle/>
          <a:p>
            <a:pPr marL="0" indent="0" fontAlgn="t">
              <a:buNone/>
            </a:pPr>
            <a:r>
              <a:rPr lang="ru-RU" sz="2000" b="1" u="sng" dirty="0" smtClean="0"/>
              <a:t>Леший</a:t>
            </a:r>
            <a:r>
              <a:rPr lang="ru-RU" sz="2000" dirty="0" smtClean="0"/>
              <a:t>, то есть лесной дух, проживал в каждом лесу. Имел человеческое обличье, но его отличительной чертой были ярко-зеленые светящийся глаза и лапти, надетые не на ту ногу. Левый на правую и правый на левую. </a:t>
            </a:r>
          </a:p>
          <a:p>
            <a:pPr marL="0" indent="0" fontAlgn="t">
              <a:buNone/>
            </a:pPr>
            <a:r>
              <a:rPr lang="ru-RU" sz="2000" dirty="0" smtClean="0"/>
              <a:t>У него не видно бровей и ресниц, также отсутствует правое ухо. Вычислить, его можно посмотрев через правое ухо лошади, тогда леший будет синего цвета, ведь у него синя кровь. Данный мифический герой может принять обличье любого зверя, птицы и даже ветки или корча. Он полноправный хозяин всего, что есть в его лесу, ему подчиняются звери и растения. </a:t>
            </a:r>
          </a:p>
          <a:p>
            <a:pPr marL="0" indent="0" fontAlgn="t">
              <a:buNone/>
            </a:pPr>
            <a:r>
              <a:rPr lang="ru-RU" sz="2000" dirty="0" smtClean="0"/>
              <a:t>Леший не стремится погубить человека, он только проказничает. Но, его выходки иногда бывают очень опасны. Например, он может затуманить человеку глаза и завести его в густую чащу леса, от куда ему будет очень трудно выбраться. 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4203" y="645531"/>
            <a:ext cx="5721922" cy="519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1730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"/>
            <a:ext cx="12192000" cy="511791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9307" y="109182"/>
            <a:ext cx="11614245" cy="900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5000"/>
            <a:ext cx="10515600" cy="1325563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Мифологическая картина мира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160060"/>
            <a:ext cx="9935570" cy="5308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563" y="1540563"/>
            <a:ext cx="8782335" cy="483294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славян–язычников о земном устроении были очень сложны и запутаны. Ученые-славяноведы пишут, что он казался им похожим на большое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яйцо. </a:t>
            </a: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славянской Вселенной, подобно желтку, расположена сама Земля. Верхняя часть «Желтка» — наш живой мир, мир людей. Нижняя «исподняя» сторона – Нижний Мир, Мир Мертвых, Ночная Страна. Когда там день, у нас царит ночь. Чтобы попасть туда, надо пересечь Океан-море, окружившее Землю. Или прорыть колодец насквозь, и камень будет падать в этот колодец двенадцать дней и ночей. Как ни удивительно, но, случайность это или нет, древние славяне имели представление о форме Земли и смене дня и ночи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Земли, подобно яичным желткам и скорлупе, расположены девять небес (девять – трижды три – священное число у самых разных народов).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девяти небес славянской мифологии имеет свое собственное предназначение: одно – для Солнца и звезд, другое – для Месяца, еще одно – для туч и ветров.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258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67602"/>
            <a:ext cx="11586949" cy="378043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9977" y="624470"/>
            <a:ext cx="5880392" cy="3786972"/>
          </a:xfrm>
        </p:spPr>
      </p:pic>
      <p:sp>
        <p:nvSpPr>
          <p:cNvPr id="8" name="Прямоугольник 7"/>
          <p:cNvSpPr/>
          <p:nvPr/>
        </p:nvSpPr>
        <p:spPr>
          <a:xfrm>
            <a:off x="342090" y="0"/>
            <a:ext cx="483130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5506" y="474345"/>
            <a:ext cx="406447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Славяне считали, что на любое небо можно попасть, взобравшись по Мировому Древу, которое связывает между собой Нижний Мир, Землю и все девять небес. 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там, где вершина Мирового Древа поднимается над седьмым небом, в «хлябях небесных» есть остров. Остров этот называли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ирием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вирием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Некоторые ученые полагают, что от него происходит теперешнее слово «рай», так прочно связанное в нашей жизни с христианством. И на том острове живут прародители всех птиц и зверей: «старший волк», «старший олень» и т. д.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Славяне полагали, что именно на небесный остров улетают осенью перелетные птицы. Туда же возносятся души зверей, добытых охотниками.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4290180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9" y="0"/>
            <a:ext cx="665436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643" y="796617"/>
            <a:ext cx="5790011" cy="1325563"/>
          </a:xfrm>
        </p:spPr>
        <p:txBody>
          <a:bodyPr>
            <a:no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обрядов и культов в мифологии древних славян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3" y="1799870"/>
            <a:ext cx="5248701" cy="4351338"/>
          </a:xfrm>
        </p:spPr>
        <p:txBody>
          <a:bodyPr>
            <a:normAutofit lnSpcReduction="10000"/>
          </a:bodyPr>
          <a:lstStyle/>
          <a:p>
            <a:pPr marL="0" indent="0" fontAlgn="t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marL="0" indent="0" fontAlgn="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древних славян состояла из обрядов и культов. Поклонение богам сопровождалось жертвоприношениями, танцами, песнями и прочее. Ни одно торжественное или грустное событие не проходило без действий, которые задабривали или превозносили древние божества. </a:t>
            </a:r>
          </a:p>
          <a:p>
            <a:pPr marL="0" indent="0" fontAlgn="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предков напрямую завесила от природы, от погодных условий, урожаев и прочее. Могучие силы природы были воссозданы в древних божествах, которых и приходилось почитать и задабривать древним славянам.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60358" y="1"/>
            <a:ext cx="4925651" cy="481737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0343" y="245943"/>
            <a:ext cx="3185666" cy="45714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960358" y="3446062"/>
            <a:ext cx="4641296" cy="27051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8" t="2812" r="2611" b="14386"/>
          <a:stretch/>
        </p:blipFill>
        <p:spPr>
          <a:xfrm>
            <a:off x="6004418" y="3575714"/>
            <a:ext cx="5418162" cy="315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7239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78173" y="928048"/>
            <a:ext cx="9894627" cy="5929952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7300" y="365125"/>
            <a:ext cx="9561394" cy="1325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3206" y="2030341"/>
            <a:ext cx="11259403" cy="44523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27106"/>
            <a:ext cx="9561394" cy="132556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о сотворении мира из летописи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107" y="213134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истории, рассказанной в начале книги, вселенная пребывала во мраке небытия довольно продолжительное время. Но Всевышний (Бог, Космический Разум) материализовал из семени золотое яйцо, в котором пребывал Прародитель всего – Родник (Род). Он постепенно наполнялся любовью и в конце концов давлением изнутри разломил священное яйцо этой первичной и самой могущественной силой, которая обернулась в женщину – богиню Ладу, разнесшую это великое чувство по всей вселенной.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Родник сотворил два мира: Небесный (духовный) и Поднебесный, то есть материальный, физический, разделив таким образом Свет (разум) и Тьму (невежество). Из этого становится очевидным, что все окружающее при Роде является Природой, истинной сутью всего. Божьи слова – бормотание, озвучивание различных звуков родили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бога слова, поэзии, звука, который в свою очередь понес учение о богах и их наставлениях о правилах жизни по всему миру. Также из дыхания Прародителя возник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Сварог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бог славян, отец материального мира, которого славяне уважительно звали Отец Небесный. Подарил ему Род целых четыре головы – по одной на каждую сторону света, чтобы тот полностью контролировал происходящее. Затем Род обернулся Родником и предстал миру в образе Мирового океана, из пены которого, как Афродита в греческой мифологии, родилась Мировая Уточка. Она стала Праматерью многочисленным божествам, полубогам и высшим сущностям. Так возник первый миф о создании Земли. В работе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 описан более подробно. </a:t>
            </a:r>
          </a:p>
        </p:txBody>
      </p:sp>
    </p:spTree>
    <p:extLst>
      <p:ext uri="{BB962C8B-B14F-4D97-AF65-F5344CB8AC3E}">
        <p14:creationId xmlns:p14="http://schemas.microsoft.com/office/powerpoint/2010/main" xmlns="" val="123394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20621" y="0"/>
            <a:ext cx="9271379" cy="64684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4138" y="746882"/>
            <a:ext cx="9713444" cy="572158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207" y="941648"/>
            <a:ext cx="6108510" cy="572158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Славянская мифология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сформировалась в период, когда данному народу еще была неизвестна письменность. К сожалению, в отличие от греческой мифологии, славянская не имеет исторических документов, которые бы подтверждали ее наличие и раскрывали суть вероисповеданий древнего народа. 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t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Мифы передавались в устной форме, от поколения к поколению, и за многие столетия было утеряно большинство сведений о жизни и религии древнего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народа</a:t>
            </a:r>
          </a:p>
          <a:p>
            <a:pPr marL="0" indent="0" fontAlgn="t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мифов древних славян, сохранились вплоть до наших дней, в былинах, сказках, загадках, народном искусстве, то есть вышивках, гончарстве, резьбе по дереву и прочих ремеслах.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5" t="4144" r="5885" b="3807"/>
          <a:stretch/>
        </p:blipFill>
        <p:spPr>
          <a:xfrm>
            <a:off x="7320907" y="436443"/>
            <a:ext cx="3698544" cy="559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58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23583" y="1165123"/>
            <a:ext cx="10126638" cy="5576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58203" y="139009"/>
            <a:ext cx="8857397" cy="887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2186" y="480685"/>
            <a:ext cx="10515600" cy="760890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800" dirty="0"/>
              <a:t>Уровни славянской мифологии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5085" y="1401862"/>
            <a:ext cx="6548407" cy="5659497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Славянская мифология имела три уровня: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высший, средний и низший.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высшем уровне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располагались Боги, чьи «функции» были наиболее важны для славян и которые участвовали в самых распространенных сказаниях и мифах. Это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Сварог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Земля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Перун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Огонь.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среднему уровню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 относиться божества, связанные с хозяйственными циклами и сезонными обрядами, а также боги, воплощавшие целостность замкнутых небольших коллективов: Род, Чур у восточных славян и т.п. Возможно, что к этому уровню относилось и большинство женских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божеств.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низшем уровне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находились различные узкоспециализированные существа, менее уподобленные человеку, чем Боги высшей ступени. К ним относились домовые, лешие, русалки, упыри, банники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 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1" t="5674" r="7526" b="3513"/>
          <a:stretch/>
        </p:blipFill>
        <p:spPr>
          <a:xfrm>
            <a:off x="503830" y="1401862"/>
            <a:ext cx="3447440" cy="518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30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7519916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44955" y="0"/>
            <a:ext cx="734704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8364" y="158749"/>
            <a:ext cx="10945505" cy="658324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8749"/>
            <a:ext cx="10515600" cy="132556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Явь, Правь и Навь: основа трехмерного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543108"/>
            <a:ext cx="7083188" cy="49163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Ныне действующая система включает в себя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мира: </a:t>
            </a:r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материальный уровень, тот, что можно увидеть и пощупать. Мир людей, животных, птиц и всех остальных физических существ, называемый славянами Явью.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 эфирный) уровень обитания существ тонкого плана, невидимых простому глазу: мир демонов, бесов, духов природы и прочих, называемый Навью, то есть непроявленной явью,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неявью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Ментальный (божественный) уровень Правь (от слова "править") разделялся на две части: Небо – место, где нет бога, и Небеса – там, где беса (черта, демона) нет. То есть Небеса выше всего, под ними Небо, далее Навь и в самом низу Явь – наш земной проявленный мир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есть мнение, что существует еще один мир – Славь, который является миром предков и находится между Небесами и Навью.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19916" y="1123203"/>
            <a:ext cx="4263788" cy="5336275"/>
          </a:xfrm>
          <a:prstGeom prst="rect">
            <a:avLst/>
          </a:prstGeom>
          <a:solidFill>
            <a:srgbClr val="FFC2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9199" y="1274358"/>
            <a:ext cx="3985221" cy="503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2387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350448"/>
            <a:ext cx="12192000" cy="268860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3899" y="191069"/>
            <a:ext cx="7532426" cy="644174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779" y="501602"/>
            <a:ext cx="10515600" cy="75399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Верховные Боги славян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4925" y="878597"/>
            <a:ext cx="73914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Мать Земля и Отец Небо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славяне считали Землю и Небо двумя живыми существами, более того — супружеской парой, чья любовь и породила всё живое на свет. Бога Неба, Отца всего сущего, называют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Сварогом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Это имя восходит к древнему слову, означающему «небо». Легенда рассказывает, что некогда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Сварог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подарил людям кузнечные клещи, научил выплавлять медь и железо, а прежде, по представлениям славян,</a:t>
            </a:r>
            <a:r>
              <a:rPr kumimoji="0" lang="ru-RU" altLang="ru-RU" b="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царил каменный век. К тому же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Сварог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установил самые первые законы, в частности, велел каждому мужчине иметь только одну жену, а женщине — одного мужа.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Землю мы до сих пор называем Матерью, и это трудно оспорить. Только далеко не всегда люди обращаются с ней, как положено почтительным детям.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Язычники же относились к ней с величайшей любовью, и все сказания говорят, что Земля платила им тем же.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Десятого мая справлялись «именины Земли»: в этот день её нельзя было беспокоить — пахать, вскапывать. Земля была свидетельницей торжественных клятв; при этом её касались ладонью, иногда вынимали кусок дёрна и возлагали себе на голову, мистическим образом делая ложь невозможной. Считалось, что Земля не станет носить лжеца.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82" t="2297" r="4332" b="3258"/>
          <a:stretch/>
        </p:blipFill>
        <p:spPr>
          <a:xfrm>
            <a:off x="8301250" y="412844"/>
            <a:ext cx="3330054" cy="60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7124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992572"/>
            <a:ext cx="10467833" cy="48968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79176" y="354842"/>
            <a:ext cx="9594377" cy="61796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9576" y="644181"/>
            <a:ext cx="6086902" cy="589036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Сварожич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славяне считали Солнце, Молнию и Огонь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братьями, сыновьями Неба и Земли. Бога Солнца называют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Имя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происходит не от слова «дождь», как иногда ошибочно думают.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значит — «дающий Бог», «податель всех благ». Славяне верили, что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ездит по небу на чудесной колеснице, запряжённой четвёркой белых златогривых коней с золотыми крыльями. А солнечный свет происходит от огненного щита, который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возит с собой. Ночью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Даждьбог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запада на восток пересекает нижнее небо, светя Нижнему Миру.</a:t>
            </a: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считали Солнце всевидящим оком, которое строго присматривает за нравственностью людей, за справедливым соблюдением законов. Недаром во все времена преступники ожидали наступления ночи, скрываясь от правосудия — не только земного, но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небесного.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5218" y="122830"/>
            <a:ext cx="4490113" cy="673517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955" y="256116"/>
            <a:ext cx="4237546" cy="640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4584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6604" y="145325"/>
            <a:ext cx="11723426" cy="5468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15451" y="145325"/>
            <a:ext cx="4394579" cy="6078054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776" y="477482"/>
            <a:ext cx="6950994" cy="48040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Перун </a:t>
            </a:r>
            <a:r>
              <a:rPr lang="ru-RU" sz="2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Сварожич</a:t>
            </a:r>
            <a:endParaRPr lang="ru-RU" sz="2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Перун — славянский Бог Грозы, Бог грома и молнии. Славяне представляли его себе немолодым разгневанным мужем с рыже-золотой клубящейся бородой.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видели своего Бога мчащимся среди туч верхом на коне либо в колеснице, запряжённой крылатыми жеребцами, белыми и вороными.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Оружием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Перуна первоначально были камни, в дальнейшем — каменные топоры и наконец — золотая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секира. Перуна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предки считали учредителем нравственного закона и самым первым защитником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Правды. Когда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славян появились князья и боевые дружины, Перуна стали считать покровителем воинов. 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Перуну было посвящено животное — дикий тур, огромный, могучий лесной бык. Было у Перуна и своё дерево — дуб, был и любимый цветок, который в Болгарии до сих пор зовут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перуникой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У него шесть лилово-голубых лепестков (громовой знак), поросших золотистыми волосками (молния). Он расцветает весной, когда гремят первые грозы. Этот цветок ирис — по-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«радужный».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7942" y="477482"/>
            <a:ext cx="3989248" cy="611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0779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294691"/>
            <a:ext cx="12192000" cy="4382778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99045" y="0"/>
            <a:ext cx="75472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1854" y="311387"/>
            <a:ext cx="4825620" cy="753992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Темные Боги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3567" y="1294691"/>
            <a:ext cx="7241274" cy="5309307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древнего человека далеко не всегда была лёгкой.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Трундости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затставяли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искать виновников, их они появились в образе злых Богов. У западных славян таким воплощением зла был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Чернобог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это имя поистине говорит само за себя. Известно, что его изваяния были чёрного цвета, с серебряными усами.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злая Богиня по имени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 и на Западе, и на славянском Востоке. Её связывают с темнотой, морозом и смертью. Действительно, её имя родственно таким словам, как «мор», «мрак», «марево», «морок», «морочить», «смерть» и ещё многим столь же недобрым.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Отзвуки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сказаний о </a:t>
            </a:r>
            <a:r>
              <a:rPr lang="ru-R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Моране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прослеживаются в былинах о Добрыне и «Маринке», которая всячески старается погубить богатыря, в частности, превращает его своим колдовством в тура — золотые рога. В тех же былинах рассказывается о нечестивой связи «Маринки» со Змеем.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соломенное чучело, которое и в наши дни кое-где ещё жгут во время праздника древней языческой Масленицы, в пору весеннего равноденствия, принадлежит несомненно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Моране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Богине смерти и холода. Каждую зиму она ненадолго берёт власть, но навек утвердиться ей не дано: вновь и вновь торжествуют Солнце, Жизнь и Весна…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79" t="3614" r="7537" b="7502"/>
          <a:stretch/>
        </p:blipFill>
        <p:spPr>
          <a:xfrm>
            <a:off x="470847" y="576618"/>
            <a:ext cx="3357351" cy="570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9436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2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670218"/>
            <a:ext cx="9580728" cy="518778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49922" y="194864"/>
            <a:ext cx="6387152" cy="760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49922" y="1100907"/>
            <a:ext cx="6387152" cy="5545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921" y="79724"/>
            <a:ext cx="6387152" cy="91613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Мифические Существа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4292" y="1100907"/>
            <a:ext cx="5718411" cy="581135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кроме высших богов весь мир населен фантастическими существами: русалками, лешими, водяными, домовыми, овинниками и прочее. </a:t>
            </a:r>
          </a:p>
          <a:p>
            <a:pPr marL="0" indent="0" fontAlgn="t">
              <a:buNone/>
            </a:pP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Русалки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не только в воде, но и в лесу, лугах и долинах. В некоторых славянских племенах считалось, что это лесной или водяной дух в образе прекрасной девушки. Имело место также убеждение о том, что это не успокоившийся души утонувших молодых девушек, которые стали мифическими существами. </a:t>
            </a:r>
          </a:p>
          <a:p>
            <a:pPr marL="0" indent="0" fontAlgn="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Русалки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были обнажены и имели длинные волосы. По представлениям древних людей хвосты были только у русалок, проживающих в воде, но подобные убеждения принадлежали далеко не всем племенам. 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мифические девы были чрезвычайно опасны, они обладали прекрасной внешностью, удивительным голосом, который мог ввести человека в транс и заставить следовать в неизвестность за русалкой. По мифическим преданиям люди встречавшие русалок не оставались в живых. </a:t>
            </a:r>
          </a:p>
          <a:p>
            <a:pPr marL="0" indent="0" fontAlgn="t">
              <a:buNone/>
            </a:pPr>
            <a:endParaRPr lang="ru-RU" sz="1600" dirty="0" smtClean="0"/>
          </a:p>
          <a:p>
            <a:pPr marL="0" indent="0" fontAlgn="t">
              <a:buNone/>
            </a:pPr>
            <a:endParaRPr lang="ru-RU" sz="2000" dirty="0"/>
          </a:p>
          <a:p>
            <a:pPr marL="0" indent="0" fontAlgn="t">
              <a:buNone/>
            </a:pPr>
            <a:endParaRPr lang="ru-RU" sz="19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7" t="1791" r="2194" b="1891"/>
          <a:stretch/>
        </p:blipFill>
        <p:spPr>
          <a:xfrm>
            <a:off x="397812" y="504967"/>
            <a:ext cx="4657546" cy="597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0977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1324</Words>
  <Application>Microsoft Office PowerPoint</Application>
  <PresentationFormat>Произвольный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Мифология Древних Славян</vt:lpstr>
      <vt:lpstr>Слайд 2</vt:lpstr>
      <vt:lpstr>Уровни славянской мифологии </vt:lpstr>
      <vt:lpstr>Явь, Правь и Навь: основа трехмерного мира</vt:lpstr>
      <vt:lpstr>Верховные Боги славян </vt:lpstr>
      <vt:lpstr>Слайд 6</vt:lpstr>
      <vt:lpstr>Слайд 7</vt:lpstr>
      <vt:lpstr>Темные Боги</vt:lpstr>
      <vt:lpstr>Мифические Существа</vt:lpstr>
      <vt:lpstr>Слайд 10</vt:lpstr>
      <vt:lpstr>Мифологическая картина мира </vt:lpstr>
      <vt:lpstr>Слайд 12</vt:lpstr>
      <vt:lpstr>Роль обрядов и культов в мифологии древних славян </vt:lpstr>
      <vt:lpstr>Миф о сотворении мира из летописи Асова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Мифология Древних Славян</dc:title>
  <dc:creator>User</dc:creator>
  <cp:lastModifiedBy>RePack by SPecialiST</cp:lastModifiedBy>
  <cp:revision>20</cp:revision>
  <dcterms:created xsi:type="dcterms:W3CDTF">2018-06-17T13:35:16Z</dcterms:created>
  <dcterms:modified xsi:type="dcterms:W3CDTF">2020-05-09T23:02:16Z</dcterms:modified>
</cp:coreProperties>
</file>