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5" r:id="rId7"/>
    <p:sldId id="266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0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2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89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153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90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90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07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27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1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13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6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0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1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2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71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03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6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37F05E-DAFD-4F44-9745-C88B81DD0358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94B46E5-0F96-4886-9601-B65D23D9A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7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8F22CF-E343-46D3-966A-5281F28EC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2245" y="474783"/>
            <a:ext cx="8796997" cy="1930792"/>
          </a:xfrm>
        </p:spPr>
        <p:txBody>
          <a:bodyPr>
            <a:normAutofit/>
          </a:bodyPr>
          <a:lstStyle/>
          <a:p>
            <a:r>
              <a:rPr lang="ru-RU" sz="6600" b="1" dirty="0"/>
              <a:t>Сохраним планету от мусора</a:t>
            </a:r>
            <a:endParaRPr lang="ru-RU" sz="6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70F9BC-4685-4678-AE60-1128E59ED0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B1B282D1-22EF-4476-AB6A-2D912912C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02" y="2405575"/>
            <a:ext cx="7750195" cy="4305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463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152C4-4AA4-4501-842A-DB459C906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230078-766C-4720-8929-C3F0DB32261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0B3790D-1025-4058-B594-B08E2F942D7B}"/>
              </a:ext>
            </a:extLst>
          </p:cNvPr>
          <p:cNvSpPr/>
          <p:nvPr/>
        </p:nvSpPr>
        <p:spPr>
          <a:xfrm>
            <a:off x="5986388" y="1066801"/>
            <a:ext cx="56335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Ты люби этот край</a:t>
            </a:r>
          </a:p>
          <a:p>
            <a:r>
              <a:rPr lang="ru-RU" sz="3200" b="1" dirty="0"/>
              <a:t>Здесь живут настоящие люди,</a:t>
            </a:r>
          </a:p>
          <a:p>
            <a:r>
              <a:rPr lang="ru-RU" sz="3200" b="1" dirty="0"/>
              <a:t>Что умеют трудиться,</a:t>
            </a:r>
          </a:p>
          <a:p>
            <a:r>
              <a:rPr lang="ru-RU" sz="3200" b="1" dirty="0"/>
              <a:t>И землю, и реки любя.</a:t>
            </a:r>
          </a:p>
          <a:p>
            <a:r>
              <a:rPr lang="ru-RU" sz="3200" b="1" dirty="0"/>
              <a:t>Ты храни этот край. </a:t>
            </a:r>
          </a:p>
          <a:p>
            <a:r>
              <a:rPr lang="ru-RU" sz="3200" b="1" dirty="0"/>
              <a:t>Пусть цветущим и мирным он будет,</a:t>
            </a:r>
          </a:p>
          <a:p>
            <a:r>
              <a:rPr lang="ru-RU" sz="3200" b="1" dirty="0"/>
              <a:t>Навсегда пусть останется</a:t>
            </a:r>
          </a:p>
          <a:p>
            <a:r>
              <a:rPr lang="ru-RU" sz="3200" b="1" dirty="0"/>
              <a:t>Домом родным для тебя</a:t>
            </a:r>
            <a:endParaRPr lang="ru-RU" dirty="0"/>
          </a:p>
        </p:txBody>
      </p:sp>
      <p:pic>
        <p:nvPicPr>
          <p:cNvPr id="5" name="Picture 2" descr="http://file.mobilmusic.ru/93/8f/0c/1129856.gif">
            <a:extLst>
              <a:ext uri="{FF2B5EF4-FFF2-40B4-BE49-F238E27FC236}">
                <a16:creationId xmlns:a16="http://schemas.microsoft.com/office/drawing/2014/main" id="{FD5245AE-06C2-49EC-BFE2-88F9FA346B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82" y="199095"/>
            <a:ext cx="4844856" cy="645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803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6C931-1B9A-4321-B508-E1F49F035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CD8F3A-7E13-4FB8-AB22-B0B91522146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BDB2F5A-C80E-4010-8D12-9C45F6D957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344" y="0"/>
            <a:ext cx="8535985" cy="68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38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88A8E-1EA3-49A7-A1E7-0995BEDD7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41019"/>
            <a:ext cx="10579530" cy="1873676"/>
          </a:xfrm>
        </p:spPr>
        <p:txBody>
          <a:bodyPr>
            <a:noAutofit/>
          </a:bodyPr>
          <a:lstStyle/>
          <a:p>
            <a:r>
              <a:rPr lang="ru-RU" b="1" dirty="0"/>
              <a:t>Любой мусор, попадая в природную среду разлагается очень медленно. </a:t>
            </a:r>
            <a:br>
              <a:rPr lang="ru-RU" b="1" dirty="0"/>
            </a:br>
            <a:r>
              <a:rPr lang="ru-RU" b="1" dirty="0"/>
              <a:t>По данным учёных время разложения бытовых отходов составляет:</a:t>
            </a:r>
            <a:endParaRPr lang="ru-RU" dirty="0"/>
          </a:p>
        </p:txBody>
      </p:sp>
      <p:pic>
        <p:nvPicPr>
          <p:cNvPr id="4" name="Picture 2" descr="http://vse-krugom.ru/wp-content/uploads/2014/07/%D0%92%D1%81%D0%B5-%D1%80%D0%B0%D0%B2%D0%BD%D0%BE-%D0%BC%D1%83%D1%81%D0%BE%D1%80-%D1%81%D0%BE%D1%86%D0%B8%D0%B0%D0%BB%D1%8C%D0%BD%D0%B0%D1%8F-%D1%80%D0%B5%D0%BA%D0%BB%D0%B0%D0%BC%D0%B0-21.jpg">
            <a:extLst>
              <a:ext uri="{FF2B5EF4-FFF2-40B4-BE49-F238E27FC236}">
                <a16:creationId xmlns:a16="http://schemas.microsoft.com/office/drawing/2014/main" id="{FBEAC89A-26DD-4056-8A03-E64369A6D85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713" y="2485388"/>
            <a:ext cx="7992635" cy="431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26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145F6-7A2A-4179-8FA7-DF4EF7008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0851" y="55809"/>
            <a:ext cx="7560182" cy="1596177"/>
          </a:xfrm>
        </p:spPr>
        <p:txBody>
          <a:bodyPr>
            <a:normAutofit/>
          </a:bodyPr>
          <a:lstStyle/>
          <a:p>
            <a:r>
              <a:rPr lang="ru-RU" sz="4400" dirty="0"/>
              <a:t>Разложение объектов: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2D22BD-F4AD-4524-916B-80E9F33B03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D0B29BF-F0AE-4FBF-8738-3015A4A199DA}"/>
              </a:ext>
            </a:extLst>
          </p:cNvPr>
          <p:cNvSpPr/>
          <p:nvPr/>
        </p:nvSpPr>
        <p:spPr>
          <a:xfrm>
            <a:off x="272642" y="1651986"/>
            <a:ext cx="35656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Бумага – 2 – 10 лет;</a:t>
            </a:r>
            <a:endParaRPr lang="ru-RU" sz="28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93F72A7-8A75-4E8C-9AF7-574C5E9B45B4}"/>
              </a:ext>
            </a:extLst>
          </p:cNvPr>
          <p:cNvSpPr/>
          <p:nvPr/>
        </p:nvSpPr>
        <p:spPr>
          <a:xfrm>
            <a:off x="4740623" y="1500619"/>
            <a:ext cx="33945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Полиэтиленовый пакет </a:t>
            </a:r>
          </a:p>
          <a:p>
            <a:r>
              <a:rPr lang="ru-RU" sz="2400" b="1" dirty="0"/>
              <a:t>– более 200 лет</a:t>
            </a:r>
            <a:endParaRPr lang="ru-RU" sz="2400" dirty="0"/>
          </a:p>
        </p:txBody>
      </p:sp>
      <p:pic>
        <p:nvPicPr>
          <p:cNvPr id="6" name="Объект 3">
            <a:extLst>
              <a:ext uri="{FF2B5EF4-FFF2-40B4-BE49-F238E27FC236}">
                <a16:creationId xmlns:a16="http://schemas.microsoft.com/office/drawing/2014/main" id="{7B417211-9C48-408C-AEE8-A0A32DE22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37" y="2367092"/>
            <a:ext cx="3922295" cy="3780490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DBAFC643-4F2F-462F-AAD0-85FD6FFCF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953" y="2355188"/>
            <a:ext cx="3763467" cy="375773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758CCEF-9A25-4D4C-BFFC-4C6E397F78F5}"/>
              </a:ext>
            </a:extLst>
          </p:cNvPr>
          <p:cNvSpPr/>
          <p:nvPr/>
        </p:nvSpPr>
        <p:spPr>
          <a:xfrm>
            <a:off x="8711352" y="1582015"/>
            <a:ext cx="30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Пластмасса – 500 лет</a:t>
            </a:r>
            <a:endParaRPr lang="ru-RU" sz="2400" dirty="0"/>
          </a:p>
        </p:txBody>
      </p:sp>
      <p:pic>
        <p:nvPicPr>
          <p:cNvPr id="9" name="Объект 3">
            <a:extLst>
              <a:ext uri="{FF2B5EF4-FFF2-40B4-BE49-F238E27FC236}">
                <a16:creationId xmlns:a16="http://schemas.microsoft.com/office/drawing/2014/main" id="{D23B8917-7F80-4760-854D-3D8B7AED0F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849" y="2651513"/>
            <a:ext cx="3823151" cy="285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7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672757-ED6F-44C9-877C-7A80942E4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1165" y="373571"/>
            <a:ext cx="6290760" cy="1180272"/>
          </a:xfrm>
        </p:spPr>
        <p:txBody>
          <a:bodyPr>
            <a:normAutofit/>
          </a:bodyPr>
          <a:lstStyle/>
          <a:p>
            <a:r>
              <a:rPr lang="ru-RU" sz="4800" b="1" dirty="0"/>
              <a:t>Сортировка мусора</a:t>
            </a:r>
            <a:endParaRPr lang="ru-RU" sz="48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5B34290-CFF6-4B26-A1FC-4BC19824CFF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74" y="2379273"/>
            <a:ext cx="5500782" cy="3424237"/>
          </a:xfrm>
        </p:spPr>
      </p:pic>
      <p:pic>
        <p:nvPicPr>
          <p:cNvPr id="5" name="Picture 2" descr="http://www.niasam.ru/allimages/40332.jpg">
            <a:extLst>
              <a:ext uri="{FF2B5EF4-FFF2-40B4-BE49-F238E27FC236}">
                <a16:creationId xmlns:a16="http://schemas.microsoft.com/office/drawing/2014/main" id="{98961AB8-DA13-498D-9385-8C10505816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6" b="17900"/>
          <a:stretch/>
        </p:blipFill>
        <p:spPr bwMode="auto">
          <a:xfrm>
            <a:off x="6280446" y="2661443"/>
            <a:ext cx="5776320" cy="292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81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D6647-7834-4982-9AEF-D062A8A3C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B75C0EF-E732-4BCF-ACB7-637498F5924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716" y="147201"/>
            <a:ext cx="9376567" cy="6563597"/>
          </a:xfrm>
        </p:spPr>
      </p:pic>
    </p:spTree>
    <p:extLst>
      <p:ext uri="{BB962C8B-B14F-4D97-AF65-F5344CB8AC3E}">
        <p14:creationId xmlns:p14="http://schemas.microsoft.com/office/powerpoint/2010/main" val="283254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7E29B-071D-4E46-B939-882E28F52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153638"/>
            <a:ext cx="10364451" cy="1596177"/>
          </a:xfrm>
        </p:spPr>
        <p:txBody>
          <a:bodyPr>
            <a:normAutofit/>
          </a:bodyPr>
          <a:lstStyle/>
          <a:p>
            <a:r>
              <a:rPr lang="ru-RU" sz="4400" b="1" dirty="0"/>
              <a:t>Переработка мусора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B8AC57-163D-4510-8EA1-6B43B6CF4EB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st03.kakprosto.ru/tumb/680/images/article/2014/8/27/1_541c77edead09541c77edead4a.jpg">
            <a:extLst>
              <a:ext uri="{FF2B5EF4-FFF2-40B4-BE49-F238E27FC236}">
                <a16:creationId xmlns:a16="http://schemas.microsoft.com/office/drawing/2014/main" id="{CD659748-37F0-44D4-9BEF-0692DF9E4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31" y="1749815"/>
            <a:ext cx="5563057" cy="417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rblogger.ru/img2/2013/kak-i-gde-utiliziruetsya-musor/13.jpg">
            <a:extLst>
              <a:ext uri="{FF2B5EF4-FFF2-40B4-BE49-F238E27FC236}">
                <a16:creationId xmlns:a16="http://schemas.microsoft.com/office/drawing/2014/main" id="{1EA7B230-E684-4711-BD69-4E65500F04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1"/>
          <a:stretch/>
        </p:blipFill>
        <p:spPr bwMode="auto">
          <a:xfrm>
            <a:off x="6095374" y="1749815"/>
            <a:ext cx="4978741" cy="416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1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446F5-A9D7-4A3E-84B3-38FC8B91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8712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b="1" dirty="0"/>
              <a:t>Акция «Нет мусору!»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00144-0233-41DA-99B3-6A1411EAF96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mtdata.ru/u29/photo87C3/20814355837-0/original.jpg">
            <a:extLst>
              <a:ext uri="{FF2B5EF4-FFF2-40B4-BE49-F238E27FC236}">
                <a16:creationId xmlns:a16="http://schemas.microsoft.com/office/drawing/2014/main" id="{3BA878CC-9713-4647-9C0D-128F66BB6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8386"/>
            <a:ext cx="5713149" cy="342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rosmusor.info/awards/ph/prv/f3e0d13e_s_252.jpg">
            <a:extLst>
              <a:ext uri="{FF2B5EF4-FFF2-40B4-BE49-F238E27FC236}">
                <a16:creationId xmlns:a16="http://schemas.microsoft.com/office/drawing/2014/main" id="{6275D8F8-85BE-478A-BAC5-390430D4F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27" y="1066800"/>
            <a:ext cx="3034533" cy="303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olenev.rpenz.pnzreg.ru/files/olenevka_pnz_pnzreg_ru/image/vyvoz_musora.jpg">
            <a:extLst>
              <a:ext uri="{FF2B5EF4-FFF2-40B4-BE49-F238E27FC236}">
                <a16:creationId xmlns:a16="http://schemas.microsoft.com/office/drawing/2014/main" id="{E79B5410-636E-4F5A-89C2-45EFD958AA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3815" b="5400"/>
          <a:stretch/>
        </p:blipFill>
        <p:spPr bwMode="auto">
          <a:xfrm>
            <a:off x="6095687" y="3904683"/>
            <a:ext cx="2883982" cy="289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04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35932-F345-42F6-A02D-43726B04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CB4877-EAE6-4C53-AD9A-0E040D8C7E9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7ACCC59-B40A-4283-80C6-42D09B6CB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6" y="884202"/>
            <a:ext cx="6603242" cy="4906997"/>
          </a:xfrm>
          <a:prstGeom prst="rect">
            <a:avLst/>
          </a:prstGeom>
        </p:spPr>
      </p:pic>
      <p:pic>
        <p:nvPicPr>
          <p:cNvPr id="5" name="Объект 5">
            <a:extLst>
              <a:ext uri="{FF2B5EF4-FFF2-40B4-BE49-F238E27FC236}">
                <a16:creationId xmlns:a16="http://schemas.microsoft.com/office/drawing/2014/main" id="{AAB78BD0-8000-47F8-854A-CD3315047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795" y="1647670"/>
            <a:ext cx="5298205" cy="356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173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21</TotalTime>
  <Words>83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Капля</vt:lpstr>
      <vt:lpstr>Сохраним планету от мусора</vt:lpstr>
      <vt:lpstr>Презентация PowerPoint</vt:lpstr>
      <vt:lpstr>Любой мусор, попадая в природную среду разлагается очень медленно.  По данным учёных время разложения бытовых отходов составляет:</vt:lpstr>
      <vt:lpstr>Разложение объектов:</vt:lpstr>
      <vt:lpstr>Сортировка мусора</vt:lpstr>
      <vt:lpstr>Презентация PowerPoint</vt:lpstr>
      <vt:lpstr>Переработка мусора</vt:lpstr>
      <vt:lpstr>Акция «Нет мусору!»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Сохраним планету от мусора</dc:title>
  <dc:creator>Анастасия Хишко</dc:creator>
  <cp:lastModifiedBy>Анастасия Хишко</cp:lastModifiedBy>
  <cp:revision>3</cp:revision>
  <dcterms:created xsi:type="dcterms:W3CDTF">2020-05-15T05:03:19Z</dcterms:created>
  <dcterms:modified xsi:type="dcterms:W3CDTF">2020-05-15T05:25:54Z</dcterms:modified>
</cp:coreProperties>
</file>