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8" r:id="rId3"/>
    <p:sldId id="269" r:id="rId4"/>
    <p:sldId id="264" r:id="rId5"/>
    <p:sldId id="263" r:id="rId6"/>
    <p:sldId id="262" r:id="rId7"/>
    <p:sldId id="267" r:id="rId8"/>
    <p:sldId id="265" r:id="rId9"/>
    <p:sldId id="270" r:id="rId10"/>
    <p:sldId id="266" r:id="rId11"/>
    <p:sldId id="272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A" initials="K" lastIdx="1" clrIdx="0">
    <p:extLst>
      <p:ext uri="{19B8F6BF-5375-455C-9EA6-DF929625EA0E}">
        <p15:presenceInfo xmlns:p15="http://schemas.microsoft.com/office/powerpoint/2012/main" userId="KA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4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7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5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11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1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7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3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80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7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3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F442-6BFF-46DB-A5D2-A7C2F0385A84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DCB39-8866-4982-B140-1D732A871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4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ng.pngtree.com/thumb_back/fw800/back_our/20190621/ourmid/pngtree-fire-safety-board-background-image_1809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6477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90599" y="352425"/>
            <a:ext cx="7724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</a:rPr>
              <a:t>МДОУ    ДЕТСКИЙ  САД  КОМБИНИРОВАННОГО ВИДА  № 22</a:t>
            </a:r>
          </a:p>
          <a:p>
            <a:pPr algn="ctr"/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</a:rPr>
              <a:t>СРЕДНЯЯ   ГРУППА</a:t>
            </a: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5900" y="2360920"/>
            <a:ext cx="57626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Bad Script" panose="02000000000000000000" pitchFamily="2" charset="0"/>
              </a:rPr>
              <a:t>СИГНАЛ    ОПАСНОСТИ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latin typeface="Bad Script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75" y="5676900"/>
            <a:ext cx="2981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Воспитатели: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Крошкина Л.А.</a:t>
            </a:r>
          </a:p>
          <a:p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3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41" y="392823"/>
            <a:ext cx="4056459" cy="29297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СРЕДСТВА  ДЛЯ  ТУШЕНИЯ  ОГНЯ</a:t>
            </a:r>
            <a:endParaRPr lang="ru-RU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14381"/>
          <a:stretch>
            <a:fillRect/>
          </a:stretch>
        </p:blipFill>
        <p:spPr>
          <a:xfrm>
            <a:off x="4633650" y="539311"/>
            <a:ext cx="3996000" cy="42070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3687" y="1459487"/>
            <a:ext cx="3603988" cy="1524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А  ещё  есть  щит пожарный</a:t>
            </a:r>
          </a:p>
          <a:p>
            <a:r>
              <a:rPr lang="ru-RU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Он  с лопатой,  и  багром.</a:t>
            </a:r>
          </a:p>
          <a:p>
            <a:r>
              <a:rPr lang="ru-RU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Может  и  ребёнок  каждый</a:t>
            </a:r>
          </a:p>
          <a:p>
            <a:r>
              <a:rPr lang="ru-RU" sz="1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Ориентироваться  в  нём.</a:t>
            </a:r>
            <a:endParaRPr lang="ru-RU" sz="1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 descr="https://www.clipartmax.com/png/full/118-1189293_fire-extinguisher-firefighting-conflagration-fire-extinguisher-firefighting-conflagration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9361" y="3763825"/>
            <a:ext cx="1476000" cy="1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Волна 9"/>
          <p:cNvSpPr/>
          <p:nvPr/>
        </p:nvSpPr>
        <p:spPr>
          <a:xfrm>
            <a:off x="2467570" y="3236707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Тырин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Вадим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27080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www.clipartmax.com/png/full/118-1189293_fire-extinguisher-firefighting-conflagration-fire-extinguisher-firefighting-conflagration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6193" y="1032745"/>
            <a:ext cx="1656672" cy="24237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Двойная волна 3"/>
          <p:cNvSpPr/>
          <p:nvPr/>
        </p:nvSpPr>
        <p:spPr>
          <a:xfrm>
            <a:off x="2244257" y="1245419"/>
            <a:ext cx="5400000" cy="3528000"/>
          </a:xfrm>
          <a:prstGeom prst="doubleWave">
            <a:avLst/>
          </a:prstGeom>
          <a:solidFill>
            <a:srgbClr val="FFC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Ребята, помните  о  том,</a:t>
            </a:r>
          </a:p>
          <a:p>
            <a:r>
              <a:rPr lang="ru-RU" sz="32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Что  нельзя  шутить  с  огнём</a:t>
            </a:r>
          </a:p>
          <a:p>
            <a:r>
              <a:rPr lang="ru-RU" sz="32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Кто  с  огнём  неосторожен</a:t>
            </a:r>
          </a:p>
          <a:p>
            <a:r>
              <a:rPr lang="ru-RU" sz="3200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  того  пожар  возможен!</a:t>
            </a:r>
          </a:p>
        </p:txBody>
      </p:sp>
    </p:spTree>
    <p:extLst>
      <p:ext uri="{BB962C8B-B14F-4D97-AF65-F5344CB8AC3E}">
        <p14:creationId xmlns:p14="http://schemas.microsoft.com/office/powerpoint/2010/main" val="2320247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04975" y="2202096"/>
            <a:ext cx="66103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        </a:t>
            </a:r>
            <a:r>
              <a:rPr lang="ru-RU" sz="6600" b="1" spc="50" dirty="0" smtClean="0">
                <a:ln w="9525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СПАСИБО  </a:t>
            </a:r>
          </a:p>
          <a:p>
            <a:r>
              <a:rPr lang="ru-RU" sz="6600" b="1" spc="50" dirty="0" smtClean="0">
                <a:ln w="9525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ЗА  ВНИМАНИЕ!</a:t>
            </a:r>
            <a:endParaRPr lang="ru-RU" sz="6600" b="1" spc="50" dirty="0">
              <a:ln w="9525" cmpd="sng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https://www.clipartmax.com/png/full/118-1189293_fire-extinguisher-firefighting-conflagration-fire-extinguisher-firefighting-conflagration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4153" y="648134"/>
            <a:ext cx="1721644" cy="208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45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558003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5325" y="342900"/>
            <a:ext cx="81343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современном мире существует много опасностей, которых нужно опасаться, в том числе и пожары. Пожар – это самая страшная огненная стихия, опасная для всего живого на земле.</a:t>
            </a:r>
          </a:p>
          <a:p>
            <a:r>
              <a:rPr lang="ru-RU" dirty="0">
                <a:ln w="1270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8975" y="1559362"/>
            <a:ext cx="551497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Боятся степи, горные просторы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Его горячих беспощадных лап.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Но есть такие люди, для которых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Он как прирученный – послушен, </a:t>
            </a:r>
            <a:r>
              <a:rPr lang="ru-RU" sz="2000" b="1" dirty="0" smtClean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тих </a:t>
            </a:r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и слаб.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Они его к земле прибьют, потушат,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В горящий дом, бесстрашные, войдут.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За жизнь других они, не сомневаясь,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Свои жизни отдадут.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Таких людей, ведущих бой с огнем,</a:t>
            </a:r>
          </a:p>
          <a:p>
            <a:r>
              <a:rPr lang="ru-RU" sz="2000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Мы нашими пожарными зовем!</a:t>
            </a:r>
          </a:p>
          <a:p>
            <a:r>
              <a:rPr lang="ru-RU" b="1" dirty="0">
                <a:ln w="1905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 </a:t>
            </a:r>
          </a:p>
        </p:txBody>
      </p:sp>
      <p:pic>
        <p:nvPicPr>
          <p:cNvPr id="10244" name="Picture 4" descr="http://dsad12.com.ru/upload/information_system_51/1/2/1/item_1212/item_12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00" y="1896389"/>
            <a:ext cx="2808000" cy="24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92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img-fotki.yandex.ru/get/6732/134091466.1a8/0_10306c_832b9e00_XL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97" y="31274"/>
            <a:ext cx="2411603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https://img-fotki.yandex.ru/get/9500/134091466.c7/0_ca2e2_ed8cacb0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05" y="2731456"/>
            <a:ext cx="4104000" cy="234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6105" y="693345"/>
            <a:ext cx="7781267" cy="3621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4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 рисунках дети отразили свое видение пожарных ситуаций, научились рисовать пожарную машину, отважного пожарного, огонь</a:t>
            </a:r>
            <a:r>
              <a:rPr lang="ru-RU" sz="24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2400" b="1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Ведь знания  детьми основ пожарной безопасности отведут их от несчастных случаев, научат простым правилам поведения при возникшем пожаре, а также сохранят жизнь и здоровье многих людей.</a:t>
            </a:r>
            <a:endParaRPr lang="ru-RU" sz="2400" b="1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2400" b="1" dirty="0">
              <a:ln w="2222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4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850" y="4477222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75" y="3894137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981" y="1071478"/>
            <a:ext cx="2175861" cy="291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77" y="2094274"/>
            <a:ext cx="2186999" cy="291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32553" y="694269"/>
            <a:ext cx="381217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Знают взрослые, знают дети: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самых дальних концах земли;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Люди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, сколько жили на свете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,</a:t>
            </a: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Пуще глаза огонь берегли,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Ведь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издавна до нашего века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Он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помощник и друг человека.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Люди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силу и мощь ощутили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С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той поры, как огонь приручили.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Но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бывает огонь и другим 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– </a:t>
            </a: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Не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согреет ладошек он ваших. Превращает все в пепел и дым. </a:t>
            </a:r>
            <a:endParaRPr lang="ru-RU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 </a:t>
            </a:r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жесток он, и грозен, и страшен.</a:t>
            </a:r>
          </a:p>
          <a:p>
            <a:r>
              <a:rPr lang="ru-RU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Bad Script" panose="02000000000000000000" pitchFamily="2" charset="0"/>
              </a:rPr>
              <a:t> </a:t>
            </a:r>
          </a:p>
        </p:txBody>
      </p:sp>
      <p:sp>
        <p:nvSpPr>
          <p:cNvPr id="3" name="Волна 2"/>
          <p:cNvSpPr/>
          <p:nvPr/>
        </p:nvSpPr>
        <p:spPr>
          <a:xfrm>
            <a:off x="5837054" y="4111319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Баланцев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 Лев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7788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93" y="2481449"/>
            <a:ext cx="2268000" cy="302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68" y="383952"/>
            <a:ext cx="2268000" cy="302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542468" y="873623"/>
            <a:ext cx="34215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У машины - красный цвет,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Есть сирена, яркий свет.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 ней в наличии всегда;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Шланги, лестница, вода!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Если где-то вдруг - пожар,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 огня опасен жар -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Ей дорогу уступают!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Это правило все знают.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788564" y="4064690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Чуданова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 Маша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3349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913" y="533434"/>
            <a:ext cx="2214000" cy="2952000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1607872"/>
            <a:ext cx="2214000" cy="2952000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340983" y="945018"/>
            <a:ext cx="3467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Есть пожарный вертолёт,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За штурвалом в нём - пилот.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Вертолёт над лесом кружит,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Вдруг пожар? Он обнаружит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 пожарным сообщит,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Помощь сразу прилетит.</a:t>
            </a:r>
          </a:p>
        </p:txBody>
      </p:sp>
      <p:pic>
        <p:nvPicPr>
          <p:cNvPr id="7" name="Рисунок 6" descr="https://www.clipartmax.com/png/full/118-1189293_fire-extinguisher-firefighting-conflagration-fire-extinguisher-firefighting-conflagration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372" y="4249790"/>
            <a:ext cx="1512000" cy="15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Волна 8"/>
          <p:cNvSpPr/>
          <p:nvPr/>
        </p:nvSpPr>
        <p:spPr>
          <a:xfrm>
            <a:off x="1780918" y="3716390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Баланцев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 Лев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4033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89" y="800100"/>
            <a:ext cx="2646000" cy="3528000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591050" y="967012"/>
            <a:ext cx="37623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Пожар не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просто потушить,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Ребенок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даже знает,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легче все предотвратить,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Когда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не полыхает.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Не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забывай, что соблюдать,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Все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нормы надо строго,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Тогда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пожару не бывать,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И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места нет тревоги.</a:t>
            </a:r>
          </a:p>
        </p:txBody>
      </p:sp>
      <p:sp>
        <p:nvSpPr>
          <p:cNvPr id="6" name="Волна 5"/>
          <p:cNvSpPr/>
          <p:nvPr/>
        </p:nvSpPr>
        <p:spPr>
          <a:xfrm>
            <a:off x="5759989" y="4029547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Б</a:t>
            </a:r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улатов Динар 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68856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19761"/>
            <a:ext cx="3886200" cy="3886200"/>
          </a:xfr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830011" y="1399622"/>
            <a:ext cx="4028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>
                <a:solidFill>
                  <a:srgbClr val="FFFF00"/>
                </a:solidFill>
                <a:latin typeface="GOSTUI2"/>
              </a:rPr>
              <a:t> 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Gulim" panose="020B0600000101010101" pitchFamily="34" charset="-127"/>
              </a:rPr>
              <a:t>Огонь беспечности не любит</a:t>
            </a:r>
          </a:p>
          <a:p>
            <a:pPr algn="just" fontAlgn="base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Gulim" panose="020B0600000101010101" pitchFamily="34" charset="-127"/>
              </a:rPr>
              <a:t> И не прощает баловства</a:t>
            </a:r>
          </a:p>
          <a:p>
            <a:pPr algn="just" fontAlgn="base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Gulim" panose="020B0600000101010101" pitchFamily="34" charset="-127"/>
              </a:rPr>
              <a:t> И всё вокруг себя погубит,</a:t>
            </a:r>
          </a:p>
          <a:p>
            <a:pPr algn="just" fontAlgn="base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  <a:ea typeface="Gulim" panose="020B0600000101010101" pitchFamily="34" charset="-127"/>
              </a:rPr>
              <a:t> Зажжённый  кем-то с озорства.</a:t>
            </a:r>
            <a:endParaRPr lang="ru-RU" b="1" i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  <a:ea typeface="Gulim" panose="020B0600000101010101" pitchFamily="34" charset="-127"/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761323" y="3903662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Соколов Миша 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37927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s21.detkin-club.ru/images/events/firefighter_5dc5358a65de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3" y="4486747"/>
            <a:ext cx="2304000" cy="227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zen_doc/964926/pub_5ca451fde616c900b3ef96e0_5ca45302d677b400b3b8a3f9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3903662"/>
            <a:ext cx="874395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350" y="387298"/>
            <a:ext cx="2447627" cy="4351338"/>
          </a:xfrm>
          <a:prstGeom prst="rect">
            <a:avLst/>
          </a:prstGeom>
          <a:ln w="127000" cap="rnd">
            <a:solidFill>
              <a:srgbClr val="00B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30913" y="1050055"/>
            <a:ext cx="342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Но пожар случиться может, пусть не наша в том вина, 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На тот случай знаем тоже, </a:t>
            </a:r>
            <a:endParaRPr lang="ru-RU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как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должны вести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себя.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omic Sans MS" panose="030F0702030302020204" pitchFamily="66" charset="0"/>
              </a:rPr>
              <a:t> </a:t>
            </a:r>
          </a:p>
        </p:txBody>
      </p:sp>
      <p:pic>
        <p:nvPicPr>
          <p:cNvPr id="8198" name="Picture 6" descr="Телефон для использования при пожаре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418" y="338897"/>
            <a:ext cx="756000" cy="72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Пожарная лестниц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79" y="4486747"/>
            <a:ext cx="756000" cy="75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аварийный выход таблич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1" y="338897"/>
            <a:ext cx="1044000" cy="49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Указатель двери эвакуационного выход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518" y="2463481"/>
            <a:ext cx="1116000" cy="60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0" name="Picture 18" descr="Разбей стекло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40" y="3176749"/>
            <a:ext cx="79984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https://www.clipartmax.com/png/full/118-1189293_fire-extinguisher-firefighting-conflagration-fire-extinguisher-firefighting-conflagration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21159" y="3572749"/>
            <a:ext cx="1332000" cy="15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Волна 15"/>
          <p:cNvSpPr/>
          <p:nvPr/>
        </p:nvSpPr>
        <p:spPr>
          <a:xfrm>
            <a:off x="3780823" y="3054349"/>
            <a:ext cx="1621854" cy="914400"/>
          </a:xfrm>
          <a:prstGeom prst="wave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Соколов Миша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621917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487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Gulim</vt:lpstr>
      <vt:lpstr>Aharoni</vt:lpstr>
      <vt:lpstr>Arial</vt:lpstr>
      <vt:lpstr>Arial Black</vt:lpstr>
      <vt:lpstr>Bad Script</vt:lpstr>
      <vt:lpstr>Calibri</vt:lpstr>
      <vt:lpstr>Calibri Light</vt:lpstr>
      <vt:lpstr>Comic Sans MS</vt:lpstr>
      <vt:lpstr>GOSTUI2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СРЕДСТВА  ДЛЯ  ТУШЕНИЯ  ОГНЯ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KAA</dc:creator>
  <cp:lastModifiedBy>KAA</cp:lastModifiedBy>
  <cp:revision>45</cp:revision>
  <dcterms:created xsi:type="dcterms:W3CDTF">2020-04-26T06:09:00Z</dcterms:created>
  <dcterms:modified xsi:type="dcterms:W3CDTF">2020-05-15T14:08:12Z</dcterms:modified>
</cp:coreProperties>
</file>