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74" r:id="rId6"/>
    <p:sldId id="275" r:id="rId7"/>
    <p:sldId id="27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>
        <a:solidFill>
          <a:srgbClr val="07D2ED">
            <a:alpha val="50000"/>
          </a:srgbClr>
        </a:solidFill>
      </dgm:spPr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>
        <a:solidFill>
          <a:srgbClr val="C00000">
            <a:alpha val="50000"/>
          </a:srgbClr>
        </a:solidFill>
      </dgm:spPr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 custLinFactNeighborX="30813" custLinFactNeighborY="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4C3837-932C-4B73-9DA8-41F32FE2EF78}" type="presOf" srcId="{8FDD254B-A7A3-4B97-9FBB-6289B1A1C2D8}" destId="{F714F26A-66E6-47A5-BA72-4D05BE71D5ED}" srcOrd="0" destOrd="0" presId="urn:microsoft.com/office/officeart/2005/8/layout/venn3"/>
    <dgm:cxn modelId="{9B17B46B-E928-4C23-BC95-8D2748F62FB3}" type="presOf" srcId="{66612BEF-459C-4E4F-BD0C-352D325DEF40}" destId="{446CA65D-CB69-46F3-B3D9-11BB3C3F4571}" srcOrd="0" destOrd="0" presId="urn:microsoft.com/office/officeart/2005/8/layout/venn3"/>
    <dgm:cxn modelId="{4C6F8134-7BC4-4557-9402-39238E9B0118}" type="presOf" srcId="{EF3DA76C-D868-4446-A08E-A80CAB3A147C}" destId="{71C6594F-E037-4259-BCD1-AAD3B842C68C}" srcOrd="0" destOrd="0" presId="urn:microsoft.com/office/officeart/2005/8/layout/venn3"/>
    <dgm:cxn modelId="{B94164EA-F0D5-44C0-9FA1-3206ECD5177C}" type="presOf" srcId="{9E53B189-0707-4064-9012-2711E3FFAF51}" destId="{5E98A81F-6172-48FF-A315-DC20E1D6D860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1F0020A-5E22-41C0-B60B-C838849A6CF8}" type="presOf" srcId="{D831D0E8-FC2F-417C-8A50-B7132907CF42}" destId="{7639CDC6-C8AB-48DF-84F2-A06C8023F0E7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188E4C89-22E5-43A7-81E4-07302D06A865}" type="presParOf" srcId="{446CA65D-CB69-46F3-B3D9-11BB3C3F4571}" destId="{5E98A81F-6172-48FF-A315-DC20E1D6D860}" srcOrd="0" destOrd="0" presId="urn:microsoft.com/office/officeart/2005/8/layout/venn3"/>
    <dgm:cxn modelId="{58027706-33E6-4C54-AB11-C3B53899069D}" type="presParOf" srcId="{446CA65D-CB69-46F3-B3D9-11BB3C3F4571}" destId="{233A0F06-B176-4222-B794-F8A2ACEF7896}" srcOrd="1" destOrd="0" presId="urn:microsoft.com/office/officeart/2005/8/layout/venn3"/>
    <dgm:cxn modelId="{83B37DAA-EFA9-4C42-B400-50A8A13073F1}" type="presParOf" srcId="{446CA65D-CB69-46F3-B3D9-11BB3C3F4571}" destId="{F714F26A-66E6-47A5-BA72-4D05BE71D5ED}" srcOrd="2" destOrd="0" presId="urn:microsoft.com/office/officeart/2005/8/layout/venn3"/>
    <dgm:cxn modelId="{77D59DBC-E517-4FE8-9DAC-14314A01FFB4}" type="presParOf" srcId="{446CA65D-CB69-46F3-B3D9-11BB3C3F4571}" destId="{C1BB16E1-7DA5-48EB-B3D7-8BC424EC9F8B}" srcOrd="3" destOrd="0" presId="urn:microsoft.com/office/officeart/2005/8/layout/venn3"/>
    <dgm:cxn modelId="{ECD1E02E-DE48-4D8F-811A-2B37DE1BF418}" type="presParOf" srcId="{446CA65D-CB69-46F3-B3D9-11BB3C3F4571}" destId="{71C6594F-E037-4259-BCD1-AAD3B842C68C}" srcOrd="4" destOrd="0" presId="urn:microsoft.com/office/officeart/2005/8/layout/venn3"/>
    <dgm:cxn modelId="{2D1B4667-D868-4B77-A8A2-A89137D26456}" type="presParOf" srcId="{446CA65D-CB69-46F3-B3D9-11BB3C3F4571}" destId="{DEE0814D-27E9-4EA5-92C4-69241B91B41B}" srcOrd="5" destOrd="0" presId="urn:microsoft.com/office/officeart/2005/8/layout/venn3"/>
    <dgm:cxn modelId="{69E43D85-E37A-4317-AC5A-B1D65D097C7A}" type="presParOf" srcId="{446CA65D-CB69-46F3-B3D9-11BB3C3F4571}" destId="{7639CDC6-C8AB-48DF-84F2-A06C8023F0E7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>
        <a:solidFill>
          <a:srgbClr val="D34DCD">
            <a:alpha val="49804"/>
          </a:srgbClr>
        </a:solidFill>
      </dgm:spPr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>
        <a:solidFill>
          <a:srgbClr val="000099">
            <a:alpha val="50000"/>
          </a:srgbClr>
        </a:solidFill>
      </dgm:spPr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 custLinFactNeighborX="1027" custLinFactNeighborY="-4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B17651-60C6-4F3F-AD79-89CE360B1D09}" type="presOf" srcId="{3C3D1718-21F3-40E3-8073-40B31DB53FAD}" destId="{F9C5F6B0-4D31-493A-9460-1EC566C3BB84}" srcOrd="0" destOrd="0" presId="urn:microsoft.com/office/officeart/2005/8/layout/venn3"/>
    <dgm:cxn modelId="{1E8DB34F-1728-4B3A-93CA-689BEB1255E2}" type="presOf" srcId="{55503469-2CDB-46B9-B6CD-6814AE157330}" destId="{6FC185DC-2AFF-4C48-ABA6-A267AA6D91B6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DE02D392-1A7E-4D74-B034-3E5FE7966426}" type="presOf" srcId="{9B28D258-7D84-4D3E-A4D6-4DC2CAD20B9A}" destId="{218F0263-153A-4B8C-B3FB-8AB83B00CF86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12546624-23A7-4D62-8EE2-0ABA6F5BEE91}" type="presOf" srcId="{CD68ACB4-957B-40B2-9AB7-BA3A4F59C6F2}" destId="{6EF1AF08-9334-480F-9092-2F9E329DD69C}" srcOrd="0" destOrd="0" presId="urn:microsoft.com/office/officeart/2005/8/layout/venn3"/>
    <dgm:cxn modelId="{6180849C-A35A-40DF-BAD9-6B52F79A71C5}" type="presOf" srcId="{EAE1088C-D00C-4178-B118-09F4A6B86C1F}" destId="{F0D1C6A0-6AE3-4478-BCA0-1963AF8130D5}" srcOrd="0" destOrd="0" presId="urn:microsoft.com/office/officeart/2005/8/layout/venn3"/>
    <dgm:cxn modelId="{95EB6BB7-75C9-49D9-9477-57086D2F2AAD}" type="presParOf" srcId="{F0D1C6A0-6AE3-4478-BCA0-1963AF8130D5}" destId="{F9C5F6B0-4D31-493A-9460-1EC566C3BB84}" srcOrd="0" destOrd="0" presId="urn:microsoft.com/office/officeart/2005/8/layout/venn3"/>
    <dgm:cxn modelId="{E4C1D182-A296-4207-B8AA-F837AFD4E69D}" type="presParOf" srcId="{F0D1C6A0-6AE3-4478-BCA0-1963AF8130D5}" destId="{B842DF3E-E78D-462F-A5CC-E16C67B01821}" srcOrd="1" destOrd="0" presId="urn:microsoft.com/office/officeart/2005/8/layout/venn3"/>
    <dgm:cxn modelId="{0FE3429F-F52E-4A55-9CF2-738C228A6730}" type="presParOf" srcId="{F0D1C6A0-6AE3-4478-BCA0-1963AF8130D5}" destId="{6EF1AF08-9334-480F-9092-2F9E329DD69C}" srcOrd="2" destOrd="0" presId="urn:microsoft.com/office/officeart/2005/8/layout/venn3"/>
    <dgm:cxn modelId="{404C72A8-8C6F-4F79-9896-33F189A0C97E}" type="presParOf" srcId="{F0D1C6A0-6AE3-4478-BCA0-1963AF8130D5}" destId="{B4C4B1EE-0694-4A8B-ADE2-6079FF95B405}" srcOrd="3" destOrd="0" presId="urn:microsoft.com/office/officeart/2005/8/layout/venn3"/>
    <dgm:cxn modelId="{F7C32812-6248-4A86-AC8F-0017B3DE67B1}" type="presParOf" srcId="{F0D1C6A0-6AE3-4478-BCA0-1963AF8130D5}" destId="{6FC185DC-2AFF-4C48-ABA6-A267AA6D91B6}" srcOrd="4" destOrd="0" presId="urn:microsoft.com/office/officeart/2005/8/layout/venn3"/>
    <dgm:cxn modelId="{13B16C38-8066-4927-AFCF-AAECD79A54D4}" type="presParOf" srcId="{F0D1C6A0-6AE3-4478-BCA0-1963AF8130D5}" destId="{8F737D8B-7FC9-4805-BF3E-0815E46E311C}" srcOrd="5" destOrd="0" presId="urn:microsoft.com/office/officeart/2005/8/layout/venn3"/>
    <dgm:cxn modelId="{EDE51C4A-D860-4FBE-9CF7-7C065DA8BCB4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rgbClr val="07D2ED">
            <a:alpha val="5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706489"/>
        <a:ext cx="1301929" cy="1301929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rgbClr val="00B050">
            <a:alpha val="5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706489"/>
        <a:ext cx="1301929" cy="1301929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rgbClr val="FFC000">
            <a:alpha val="5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706489"/>
        <a:ext cx="1301929" cy="1301929"/>
      </dsp:txXfrm>
    </dsp:sp>
    <dsp:sp modelId="{7639CDC6-C8AB-48DF-84F2-A06C8023F0E7}">
      <dsp:nvSpPr>
        <dsp:cNvPr id="0" name=""/>
        <dsp:cNvSpPr/>
      </dsp:nvSpPr>
      <dsp:spPr>
        <a:xfrm>
          <a:off x="3127226" y="1709379"/>
          <a:ext cx="1301929" cy="1301929"/>
        </a:xfrm>
        <a:prstGeom prst="ellipse">
          <a:avLst/>
        </a:prstGeom>
        <a:solidFill>
          <a:srgbClr val="C00000">
            <a:alpha val="5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7226" y="1709379"/>
        <a:ext cx="1301929" cy="13019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787332"/>
          <a:ext cx="1301929" cy="1301929"/>
        </a:xfrm>
        <a:prstGeom prst="ellipse">
          <a:avLst/>
        </a:prstGeom>
        <a:solidFill>
          <a:srgbClr val="7030A0">
            <a:alpha val="5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787332"/>
        <a:ext cx="1301929" cy="1301929"/>
      </dsp:txXfrm>
    </dsp:sp>
    <dsp:sp modelId="{6EF1AF08-9334-480F-9092-2F9E329DD69C}">
      <dsp:nvSpPr>
        <dsp:cNvPr id="0" name=""/>
        <dsp:cNvSpPr/>
      </dsp:nvSpPr>
      <dsp:spPr>
        <a:xfrm>
          <a:off x="1042841" y="1787332"/>
          <a:ext cx="1301929" cy="1301929"/>
        </a:xfrm>
        <a:prstGeom prst="ellipse">
          <a:avLst/>
        </a:prstGeom>
        <a:solidFill>
          <a:srgbClr val="92D050">
            <a:alpha val="5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787332"/>
        <a:ext cx="1301929" cy="1301929"/>
      </dsp:txXfrm>
    </dsp:sp>
    <dsp:sp modelId="{6FC185DC-2AFF-4C48-ABA6-A267AA6D91B6}">
      <dsp:nvSpPr>
        <dsp:cNvPr id="0" name=""/>
        <dsp:cNvSpPr/>
      </dsp:nvSpPr>
      <dsp:spPr>
        <a:xfrm>
          <a:off x="2087059" y="1728198"/>
          <a:ext cx="1301929" cy="1301929"/>
        </a:xfrm>
        <a:prstGeom prst="ellipse">
          <a:avLst/>
        </a:prstGeom>
        <a:solidFill>
          <a:srgbClr val="D34DCD">
            <a:alpha val="49804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7059" y="1728198"/>
        <a:ext cx="1301929" cy="1301929"/>
      </dsp:txXfrm>
    </dsp:sp>
    <dsp:sp modelId="{218F0263-153A-4B8C-B3FB-8AB83B00CF86}">
      <dsp:nvSpPr>
        <dsp:cNvPr id="0" name=""/>
        <dsp:cNvSpPr/>
      </dsp:nvSpPr>
      <dsp:spPr>
        <a:xfrm>
          <a:off x="3125928" y="1787332"/>
          <a:ext cx="1301929" cy="1301929"/>
        </a:xfrm>
        <a:prstGeom prst="ellipse">
          <a:avLst/>
        </a:prstGeom>
        <a:solidFill>
          <a:srgbClr val="000099">
            <a:alpha val="5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787332"/>
        <a:ext cx="1301929" cy="1301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1.wdp"/><Relationship Id="rId5" Type="http://schemas.openxmlformats.org/officeDocument/2006/relationships/image" Target="../media/image10.png"/><Relationship Id="rId4" Type="http://schemas.microsoft.com/office/2007/relationships/hdphoto" Target="../media/hdphoto27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microsoft.com/office/2007/relationships/hdphoto" Target="../media/hdphoto39.wdp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9831" y="2627620"/>
            <a:ext cx="5254965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Путешествие на </a:t>
            </a:r>
          </a:p>
          <a:p>
            <a:pPr algn="ctr"/>
            <a:r>
              <a:rPr lang="ru-RU" sz="4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остров правильной речи</a:t>
            </a:r>
            <a:endParaRPr lang="ru-RU" sz="4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547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88702" y1="11111" x2="98317" y2="16667"/>
                        <a14:foregroundMark x1="72115" y1="88056" x2="72115" y2="9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20748" y="25391"/>
            <a:ext cx="9396536" cy="685630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111" b="90000" l="8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99992" y="2594167"/>
            <a:ext cx="1728191" cy="1879639"/>
          </a:xfrm>
          <a:prstGeom prst="rect">
            <a:avLst/>
          </a:prstGeom>
          <a:ln w="0">
            <a:noFill/>
            <a:miter lim="800000"/>
            <a:headEnd/>
            <a:tailEnd/>
          </a:ln>
          <a:effectLst>
            <a:softEdge rad="381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76900">
            <a:off x="2055761" y="131832"/>
            <a:ext cx="524886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latin typeface="Segoe Script" pitchFamily="34" charset="0"/>
              </a:rPr>
              <a:t>	Помогите</a:t>
            </a:r>
            <a:r>
              <a:rPr lang="ru-RU" sz="1600" i="1" dirty="0">
                <a:latin typeface="Segoe Script" pitchFamily="34" charset="0"/>
              </a:rPr>
              <a:t>!  На нашем острове произошла страшная беда. </a:t>
            </a:r>
            <a:endParaRPr lang="ru-RU" sz="1600" i="1" dirty="0" smtClean="0">
              <a:latin typeface="Segoe Script" pitchFamily="34" charset="0"/>
            </a:endParaRPr>
          </a:p>
          <a:p>
            <a:r>
              <a:rPr lang="ru-RU" sz="1600" i="1" dirty="0">
                <a:latin typeface="Segoe Script" pitchFamily="34" charset="0"/>
              </a:rPr>
              <a:t>	</a:t>
            </a:r>
            <a:r>
              <a:rPr lang="ru-RU" sz="1600" i="1" dirty="0" smtClean="0">
                <a:latin typeface="Segoe Script" pitchFamily="34" charset="0"/>
              </a:rPr>
              <a:t>Злой </a:t>
            </a:r>
            <a:r>
              <a:rPr lang="ru-RU" sz="1600" i="1" dirty="0">
                <a:latin typeface="Segoe Script" pitchFamily="34" charset="0"/>
              </a:rPr>
              <a:t>Пират похитил  все звуки речи, и теперь жители нашего острова не могут говорить!  Пират спрятал звуки в свой пиратский </a:t>
            </a:r>
            <a:r>
              <a:rPr lang="ru-RU" sz="1600" i="1" dirty="0" smtClean="0">
                <a:latin typeface="Segoe Script" pitchFamily="34" charset="0"/>
              </a:rPr>
              <a:t>сундук. </a:t>
            </a:r>
            <a:r>
              <a:rPr lang="ru-RU" sz="1600" i="1" dirty="0">
                <a:latin typeface="Segoe Script" pitchFamily="34" charset="0"/>
              </a:rPr>
              <a:t>А чтобы найти его, нужно проследовать по пути </a:t>
            </a:r>
            <a:endParaRPr lang="ru-RU" sz="1600" i="1" dirty="0" smtClean="0">
              <a:latin typeface="Segoe Script" pitchFamily="34" charset="0"/>
            </a:endParaRPr>
          </a:p>
          <a:p>
            <a:r>
              <a:rPr lang="ru-RU" sz="1600" i="1" dirty="0" smtClean="0">
                <a:latin typeface="Segoe Script" pitchFamily="34" charset="0"/>
              </a:rPr>
              <a:t>Злого </a:t>
            </a:r>
            <a:r>
              <a:rPr lang="ru-RU" sz="1600" i="1" dirty="0">
                <a:latin typeface="Segoe Script" pitchFamily="34" charset="0"/>
              </a:rPr>
              <a:t>Пирата и </a:t>
            </a:r>
            <a:endParaRPr lang="ru-RU" sz="1600" i="1" dirty="0" smtClean="0">
              <a:latin typeface="Segoe Script" pitchFamily="34" charset="0"/>
            </a:endParaRPr>
          </a:p>
          <a:p>
            <a:r>
              <a:rPr lang="ru-RU" sz="1600" i="1" dirty="0" smtClean="0">
                <a:latin typeface="Segoe Script" pitchFamily="34" charset="0"/>
              </a:rPr>
              <a:t>выполнить </a:t>
            </a:r>
            <a:r>
              <a:rPr lang="ru-RU" sz="1600" i="1" dirty="0">
                <a:latin typeface="Segoe Script" pitchFamily="34" charset="0"/>
              </a:rPr>
              <a:t>задания, </a:t>
            </a:r>
            <a:endParaRPr lang="ru-RU" sz="1600" i="1" dirty="0" smtClean="0">
              <a:latin typeface="Segoe Script" pitchFamily="34" charset="0"/>
            </a:endParaRPr>
          </a:p>
          <a:p>
            <a:r>
              <a:rPr lang="ru-RU" sz="1600" i="1" dirty="0" smtClean="0">
                <a:latin typeface="Segoe Script" pitchFamily="34" charset="0"/>
              </a:rPr>
              <a:t>которые </a:t>
            </a:r>
            <a:r>
              <a:rPr lang="ru-RU" sz="1600" i="1" dirty="0">
                <a:latin typeface="Segoe Script" pitchFamily="34" charset="0"/>
              </a:rPr>
              <a:t>он оставил. </a:t>
            </a:r>
            <a:endParaRPr lang="ru-RU" sz="1600" i="1" dirty="0" smtClean="0">
              <a:latin typeface="Segoe Script" pitchFamily="34" charset="0"/>
            </a:endParaRPr>
          </a:p>
          <a:p>
            <a:r>
              <a:rPr lang="ru-RU" sz="1600" i="1" dirty="0" smtClean="0">
                <a:latin typeface="Segoe Script" pitchFamily="34" charset="0"/>
              </a:rPr>
              <a:t>За </a:t>
            </a:r>
            <a:r>
              <a:rPr lang="ru-RU" sz="1600" i="1" dirty="0">
                <a:latin typeface="Segoe Script" pitchFamily="34" charset="0"/>
              </a:rPr>
              <a:t>выполнение </a:t>
            </a:r>
            <a:endParaRPr lang="ru-RU" sz="1600" i="1" dirty="0" smtClean="0">
              <a:latin typeface="Segoe Script" pitchFamily="34" charset="0"/>
            </a:endParaRPr>
          </a:p>
          <a:p>
            <a:r>
              <a:rPr lang="ru-RU" sz="1600" i="1" dirty="0" smtClean="0">
                <a:latin typeface="Segoe Script" pitchFamily="34" charset="0"/>
              </a:rPr>
              <a:t>каждого </a:t>
            </a:r>
            <a:r>
              <a:rPr lang="ru-RU" sz="1600" i="1" dirty="0">
                <a:latin typeface="Segoe Script" pitchFamily="34" charset="0"/>
              </a:rPr>
              <a:t>задания </a:t>
            </a:r>
            <a:endParaRPr lang="ru-RU" sz="1600" i="1" dirty="0" smtClean="0">
              <a:latin typeface="Segoe Script" pitchFamily="34" charset="0"/>
            </a:endParaRPr>
          </a:p>
          <a:p>
            <a:r>
              <a:rPr lang="ru-RU" sz="1600" i="1" dirty="0" smtClean="0">
                <a:latin typeface="Segoe Script" pitchFamily="34" charset="0"/>
              </a:rPr>
              <a:t>получить </a:t>
            </a:r>
            <a:r>
              <a:rPr lang="ru-RU" sz="1600" i="1" dirty="0">
                <a:latin typeface="Segoe Script" pitchFamily="34" charset="0"/>
              </a:rPr>
              <a:t>буквы. </a:t>
            </a:r>
            <a:endParaRPr lang="ru-RU" sz="1600" i="1" dirty="0" smtClean="0">
              <a:latin typeface="Segoe Script" pitchFamily="34" charset="0"/>
            </a:endParaRPr>
          </a:p>
          <a:p>
            <a:r>
              <a:rPr lang="ru-RU" sz="1600" i="1" dirty="0" smtClean="0">
                <a:latin typeface="Segoe Script" pitchFamily="34" charset="0"/>
              </a:rPr>
              <a:t>Только </a:t>
            </a:r>
            <a:r>
              <a:rPr lang="ru-RU" sz="1600" i="1" dirty="0">
                <a:latin typeface="Segoe Script" pitchFamily="34" charset="0"/>
              </a:rPr>
              <a:t>собрав все </a:t>
            </a:r>
            <a:endParaRPr lang="ru-RU" sz="1600" i="1" dirty="0" smtClean="0">
              <a:latin typeface="Segoe Script" pitchFamily="34" charset="0"/>
            </a:endParaRPr>
          </a:p>
          <a:p>
            <a:r>
              <a:rPr lang="ru-RU" sz="1600" i="1" dirty="0" smtClean="0">
                <a:latin typeface="Segoe Script" pitchFamily="34" charset="0"/>
              </a:rPr>
              <a:t>буквы </a:t>
            </a:r>
            <a:r>
              <a:rPr lang="ru-RU" sz="1600" i="1" dirty="0">
                <a:latin typeface="Segoe Script" pitchFamily="34" charset="0"/>
              </a:rPr>
              <a:t>можно </a:t>
            </a:r>
            <a:endParaRPr lang="ru-RU" sz="1600" i="1" dirty="0" smtClean="0">
              <a:latin typeface="Segoe Script" pitchFamily="34" charset="0"/>
            </a:endParaRPr>
          </a:p>
          <a:p>
            <a:r>
              <a:rPr lang="ru-RU" sz="1600" i="1" dirty="0" smtClean="0">
                <a:latin typeface="Segoe Script" pitchFamily="34" charset="0"/>
              </a:rPr>
              <a:t>узнать </a:t>
            </a:r>
            <a:r>
              <a:rPr lang="ru-RU" sz="1600" i="1" dirty="0">
                <a:latin typeface="Segoe Script" pitchFamily="34" charset="0"/>
              </a:rPr>
              <a:t>код замка</a:t>
            </a:r>
            <a:r>
              <a:rPr lang="ru-RU" sz="1600" i="1" dirty="0" smtClean="0">
                <a:latin typeface="Segoe Script" pitchFamily="34" charset="0"/>
              </a:rPr>
              <a:t>,</a:t>
            </a:r>
          </a:p>
          <a:p>
            <a:r>
              <a:rPr lang="ru-RU" sz="1600" i="1" dirty="0" smtClean="0">
                <a:latin typeface="Segoe Script" pitchFamily="34" charset="0"/>
              </a:rPr>
              <a:t> </a:t>
            </a:r>
            <a:r>
              <a:rPr lang="ru-RU" sz="1600" i="1" dirty="0">
                <a:latin typeface="Segoe Script" pitchFamily="34" charset="0"/>
              </a:rPr>
              <a:t>открыть сундук и </a:t>
            </a:r>
            <a:endParaRPr lang="ru-RU" sz="1600" i="1" dirty="0" smtClean="0">
              <a:latin typeface="Segoe Script" pitchFamily="34" charset="0"/>
            </a:endParaRPr>
          </a:p>
          <a:p>
            <a:r>
              <a:rPr lang="ru-RU" sz="1600" i="1" dirty="0" smtClean="0">
                <a:latin typeface="Segoe Script" pitchFamily="34" charset="0"/>
              </a:rPr>
              <a:t>освободить звуки..</a:t>
            </a:r>
          </a:p>
          <a:p>
            <a:r>
              <a:rPr lang="ru-RU" sz="1600" i="1" dirty="0">
                <a:latin typeface="Segoe Script" pitchFamily="34" charset="0"/>
              </a:rPr>
              <a:t>	</a:t>
            </a:r>
            <a:r>
              <a:rPr lang="ru-RU" sz="1200" i="1" dirty="0" smtClean="0">
                <a:latin typeface="Segoe Script" pitchFamily="34" charset="0"/>
              </a:rPr>
              <a:t>.</a:t>
            </a:r>
            <a:endParaRPr lang="ru-RU" sz="1200" i="1" dirty="0">
              <a:latin typeface="Segoe Script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rot="314369">
            <a:off x="2574783" y="4675567"/>
            <a:ext cx="3605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latin typeface="Segoe Script" pitchFamily="34" charset="0"/>
              </a:rPr>
              <a:t>Королева Правильной речи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352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4151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187624" y="1124744"/>
            <a:ext cx="5537343" cy="41764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21612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9237" y="171522"/>
            <a:ext cx="8712968" cy="651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1691680" y="6295497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20488673">
            <a:off x="3126486" y="6065681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787555">
            <a:off x="4654175" y="6158290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652120" y="6385229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9247386">
            <a:off x="6629064" y="6065680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6580774">
            <a:off x="7750921" y="4782362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6200000">
            <a:off x="7930941" y="3609020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6200000">
            <a:off x="7560896" y="2578809"/>
            <a:ext cx="324037" cy="2746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0800000">
            <a:off x="6629064" y="994840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5650238" y="978209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47501" y="221828"/>
            <a:ext cx="24747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Остров правильной речи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100000">
                        <a14:foregroundMark x1="72340" y1="31379" x2="76028" y2="33621"/>
                        <a14:foregroundMark x1="79433" y1="39138" x2="80993" y2="36552"/>
                        <a14:foregroundMark x1="82128" y1="37586" x2="84823" y2="38793"/>
                        <a14:foregroundMark x1="86667" y1="38793" x2="88794" y2="40172"/>
                        <a14:foregroundMark x1="89787" y1="38621" x2="96028" y2="39310"/>
                        <a14:foregroundMark x1="73050" y1="36897" x2="77872" y2="38621"/>
                        <a14:foregroundMark x1="11773" y1="27069" x2="42411" y2="14310"/>
                        <a14:foregroundMark x1="38298" y1="18793" x2="16170" y2="39655"/>
                        <a14:foregroundMark x1="68936" y1="39655" x2="63546" y2="42069"/>
                        <a14:foregroundMark x1="63404" y1="44138" x2="63404" y2="44138"/>
                        <a14:foregroundMark x1="63404" y1="44138" x2="63404" y2="44138"/>
                        <a14:foregroundMark x1="63546" y1="44138" x2="58298" y2="58966"/>
                        <a14:foregroundMark x1="72624" y1="81724" x2="89645" y2="81552"/>
                        <a14:foregroundMark x1="4539" y1="69483" x2="12199" y2="706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4620432"/>
            <a:ext cx="2564346" cy="2035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59665" y="5581431"/>
            <a:ext cx="2175671" cy="276999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perspectiveContrastingLeftFacing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ОСТРОВ ЗАГАДОК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430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40741E-7 L 0.18664 0.00347 " pathEditMode="relative" rAng="0" ptsTypes="AA">
                                      <p:cBhvr>
                                        <p:cTn id="12" dur="6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23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5870" y="0"/>
            <a:ext cx="9199909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1691680" y="6295497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20488673">
            <a:off x="3126486" y="6065681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787555">
            <a:off x="4654175" y="6158290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652120" y="6385229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9247386">
            <a:off x="6629064" y="6065680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6580774">
            <a:off x="7750921" y="4782362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6200000">
            <a:off x="7930941" y="3609020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6200000">
            <a:off x="7560896" y="2578809"/>
            <a:ext cx="324037" cy="2746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0800000">
            <a:off x="6629064" y="994840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5650238" y="978209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66198" y="116632"/>
            <a:ext cx="261093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Остров правильной речи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100000">
                        <a14:foregroundMark x1="72340" y1="31379" x2="76028" y2="33621"/>
                        <a14:foregroundMark x1="79433" y1="39138" x2="80993" y2="36552"/>
                        <a14:foregroundMark x1="82128" y1="37586" x2="84823" y2="38793"/>
                        <a14:foregroundMark x1="86667" y1="38793" x2="88794" y2="40172"/>
                        <a14:foregroundMark x1="89787" y1="38621" x2="96028" y2="39310"/>
                        <a14:foregroundMark x1="73050" y1="36897" x2="77872" y2="38621"/>
                        <a14:foregroundMark x1="11773" y1="27069" x2="42411" y2="14310"/>
                        <a14:foregroundMark x1="38298" y1="18793" x2="16170" y2="39655"/>
                        <a14:foregroundMark x1="68936" y1="39655" x2="63546" y2="42069"/>
                        <a14:foregroundMark x1="63404" y1="44138" x2="63404" y2="44138"/>
                        <a14:foregroundMark x1="63404" y1="44138" x2="63404" y2="44138"/>
                        <a14:foregroundMark x1="63546" y1="44138" x2="58298" y2="58966"/>
                        <a14:foregroundMark x1="72624" y1="81724" x2="89645" y2="81552"/>
                        <a14:foregroundMark x1="4539" y1="69483" x2="12199" y2="706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-243408"/>
            <a:ext cx="1487819" cy="129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99601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22606" y="994839"/>
            <a:ext cx="687184" cy="52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724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-8056" y="-17378"/>
            <a:ext cx="9144000" cy="68753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1058409"/>
              </p:ext>
            </p:extLst>
          </p:nvPr>
        </p:nvGraphicFramePr>
        <p:xfrm>
          <a:off x="3923928" y="3284984"/>
          <a:ext cx="3073304" cy="76379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275" endPos="40000" dist="101600" dir="5400000" sy="-100000" algn="bl" rotWithShape="0"/>
                </a:effectLst>
                <a:tableStyleId>{5C22544A-7EE6-4342-B048-85BDC9FD1C3A}</a:tableStyleId>
              </a:tblPr>
              <a:tblGrid>
                <a:gridCol w="768326"/>
                <a:gridCol w="768326"/>
                <a:gridCol w="768326"/>
                <a:gridCol w="768326"/>
              </a:tblGrid>
              <a:tr h="7637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89252199"/>
              </p:ext>
            </p:extLst>
          </p:nvPr>
        </p:nvGraphicFramePr>
        <p:xfrm>
          <a:off x="3923928" y="3284984"/>
          <a:ext cx="3073304" cy="76379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275" endPos="40000" dist="101600" dir="5400000" sy="-100000" algn="bl" rotWithShape="0"/>
                </a:effectLst>
                <a:tableStyleId>{5C22544A-7EE6-4342-B048-85BDC9FD1C3A}</a:tableStyleId>
              </a:tblPr>
              <a:tblGrid>
                <a:gridCol w="768326"/>
                <a:gridCol w="768326"/>
                <a:gridCol w="768326"/>
                <a:gridCol w="768326"/>
              </a:tblGrid>
              <a:tr h="76379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З</a:t>
                      </a:r>
                      <a:endParaRPr lang="ru-RU" sz="36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В</a:t>
                      </a:r>
                      <a:endParaRPr lang="ru-RU" sz="36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У</a:t>
                      </a:r>
                      <a:endParaRPr lang="ru-RU" sz="36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К</a:t>
                      </a:r>
                      <a:endParaRPr lang="ru-RU" sz="36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0154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18667" y1="61065" x2="18000" y2="83028"/>
                        <a14:foregroundMark x1="31333" y1="78037" x2="32167" y2="85691"/>
                        <a14:foregroundMark x1="32167" y1="86356" x2="31333" y2="98502"/>
                        <a14:foregroundMark x1="40500" y1="51082" x2="38833" y2="84692"/>
                        <a14:foregroundMark x1="55667" y1="68719" x2="55500" y2="91348"/>
                        <a14:foregroundMark x1="72000" y1="68552" x2="72000" y2="99834"/>
                        <a14:foregroundMark x1="84667" y1="40765" x2="84167" y2="73045"/>
                        <a14:foregroundMark x1="60667" y1="55408" x2="59500" y2="95507"/>
                        <a14:backgroundMark x1="57167" y1="69384" x2="57833" y2="875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79512" y="-123997"/>
            <a:ext cx="8964488" cy="7183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692641158"/>
              </p:ext>
            </p:extLst>
          </p:nvPr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535706726"/>
              </p:ext>
            </p:extLst>
          </p:nvPr>
        </p:nvGraphicFramePr>
        <p:xfrm>
          <a:off x="4429156" y="1052736"/>
          <a:ext cx="4429156" cy="4876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xmlns="" val="89013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28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User</cp:lastModifiedBy>
  <cp:revision>24</cp:revision>
  <dcterms:created xsi:type="dcterms:W3CDTF">2014-06-18T11:32:06Z</dcterms:created>
  <dcterms:modified xsi:type="dcterms:W3CDTF">2020-05-15T15:03:22Z</dcterms:modified>
</cp:coreProperties>
</file>