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Открытка к Дню семьи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792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ownloads\g-c7fFt_Pw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8200"/>
            <a:ext cx="6768752" cy="635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36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имир\Downloads\6vFPGtIJ34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6617791" cy="661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250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имир\Downloads\AIC2aWzTjk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6444208" cy="644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108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имир\Downloads\uTJEiC7D8V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2453"/>
            <a:ext cx="6192688" cy="619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199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имир\Downloads\MfjybsJQv4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6336704" cy="633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98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имир\Downloads\g-c7fFt_Pw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6264696" cy="626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23557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4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Открытка к Дню семьи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Открытка к Дню семьи</dc:title>
  <dc:creator>Владимир</dc:creator>
  <cp:lastModifiedBy>Владимир</cp:lastModifiedBy>
  <cp:revision>1</cp:revision>
  <dcterms:created xsi:type="dcterms:W3CDTF">2020-05-15T08:06:00Z</dcterms:created>
  <dcterms:modified xsi:type="dcterms:W3CDTF">2020-05-15T08:14:39Z</dcterms:modified>
</cp:coreProperties>
</file>