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7" r:id="rId2"/>
    <p:sldId id="261" r:id="rId3"/>
    <p:sldId id="264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7" r:id="rId13"/>
    <p:sldId id="302" r:id="rId14"/>
    <p:sldId id="278" r:id="rId15"/>
    <p:sldId id="279" r:id="rId16"/>
    <p:sldId id="280" r:id="rId17"/>
    <p:sldId id="281" r:id="rId18"/>
    <p:sldId id="290" r:id="rId19"/>
    <p:sldId id="282" r:id="rId20"/>
    <p:sldId id="283" r:id="rId21"/>
    <p:sldId id="284" r:id="rId22"/>
    <p:sldId id="285" r:id="rId23"/>
    <p:sldId id="286" r:id="rId24"/>
    <p:sldId id="288" r:id="rId25"/>
    <p:sldId id="291" r:id="rId26"/>
    <p:sldId id="28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51" d="100"/>
          <a:sy n="51" d="100"/>
        </p:scale>
        <p:origin x="123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CA209C-4D8D-46AB-89BF-7C8F4776673A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A22BF-7CDB-4CEA-8259-4F7B6D2C04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025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487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030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186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61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73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879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669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B89CC77-1681-4EE1-8B13-D426FFFAF6FF}" type="datetime1">
              <a:rPr lang="ru-RU" smtClean="0"/>
              <a:pPr/>
              <a:t>15.05.2020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3A0B-4228-426B-9F4F-CCBA3B80DF18}" type="datetime1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8902C-57C1-4EA9-BAEF-B455907EB673}" type="datetime1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72189F-D677-4F66-A99F-83B07358A0FA}" type="datetime1">
              <a:rPr lang="ru-RU" smtClean="0"/>
              <a:pPr/>
              <a:t>15.05.2020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5C185BE-84AD-4851-8A1F-9E387BDBCF05}" type="datetime1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D8A5A-6980-4CF6-ABF9-00CF341AA9BD}" type="datetime1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09326-5512-4D37-A320-C84BBEAF2878}" type="datetime1">
              <a:rPr lang="ru-RU" smtClean="0"/>
              <a:pPr/>
              <a:t>15.05.2020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B5F27F-C48F-4F6D-9C51-EFE38DE94218}" type="datetime1">
              <a:rPr lang="ru-RU" smtClean="0"/>
              <a:pPr/>
              <a:t>15.05.2020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1D95B-3556-4C57-A19C-2F000FA08C1A}" type="datetime1">
              <a:rPr lang="ru-RU" smtClean="0"/>
              <a:pPr/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DF65FD6-3FD5-4A13-9E3C-413358CEB254}" type="datetime1">
              <a:rPr lang="ru-RU" smtClean="0"/>
              <a:pPr/>
              <a:t>15.05.2020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1F6503-0B8D-4E96-980D-6F8B53B84493}" type="datetime1">
              <a:rPr lang="ru-RU" smtClean="0"/>
              <a:pPr/>
              <a:t>15.05.2020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99D13DC-8DD9-4B38-96AA-1CA234F150B5}" type="datetime1">
              <a:rPr lang="ru-RU" smtClean="0"/>
              <a:pPr/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hyperlink" Target="http://www.milashi.ru/assets/images/odezhda/kpmplekti/dlya_devochek/7476418-popup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g-fotki.yandex.ru/get/5605/tan13fed.0/0_78e07_b2abe2e4_X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291581" y="1412776"/>
            <a:ext cx="7128073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i="1" dirty="0" smtClean="0">
                <a:latin typeface="Times New Roman" pitchFamily="18" charset="0"/>
                <a:cs typeface="Browallia New" pitchFamily="34" charset="-34"/>
              </a:rPr>
              <a:t>«Когда появилась одежда?»</a:t>
            </a:r>
            <a:endParaRPr lang="ru-RU" sz="5400" i="1" dirty="0">
              <a:latin typeface="Times New Roman" pitchFamily="18" charset="0"/>
              <a:cs typeface="Browallia New" pitchFamily="34" charset="-34"/>
            </a:endParaRPr>
          </a:p>
          <a:p>
            <a:pPr algn="ctr"/>
            <a:endParaRPr lang="ru-RU" sz="5400" i="1" dirty="0" smtClean="0">
              <a:latin typeface="Times New Roman" pitchFamily="18" charset="0"/>
              <a:cs typeface="Browallia New" pitchFamily="34" charset="-34"/>
            </a:endParaRPr>
          </a:p>
          <a:p>
            <a:pPr algn="ctr"/>
            <a:r>
              <a:rPr lang="ru-RU" sz="5400" i="1" dirty="0" smtClean="0">
                <a:latin typeface="Times New Roman" pitchFamily="18" charset="0"/>
                <a:cs typeface="Browallia New" pitchFamily="34" charset="-34"/>
              </a:rPr>
              <a:t>1 </a:t>
            </a:r>
            <a:r>
              <a:rPr lang="ru-RU" sz="5400" i="1" dirty="0">
                <a:latin typeface="Times New Roman" pitchFamily="18" charset="0"/>
                <a:cs typeface="Browallia New" pitchFamily="34" charset="-34"/>
              </a:rPr>
              <a:t>класс.</a:t>
            </a:r>
          </a:p>
          <a:p>
            <a:pPr algn="ctr"/>
            <a:r>
              <a:rPr lang="ru-RU" sz="4800" i="1" dirty="0">
                <a:latin typeface="Times New Roman" pitchFamily="18" charset="0"/>
                <a:cs typeface="Browallia New" pitchFamily="34" charset="-34"/>
              </a:rPr>
              <a:t>УМК «Школа России»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vsia-vsiachina.ucoz.ru/odejda/xlamid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0424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flipH="1">
            <a:off x="7312911" y="188640"/>
            <a:ext cx="652679" cy="7004373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Древняя Греция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Капля 11"/>
          <p:cNvSpPr/>
          <p:nvPr/>
        </p:nvSpPr>
        <p:spPr>
          <a:xfrm rot="16200000">
            <a:off x="892969" y="-892969"/>
            <a:ext cx="6858000" cy="8643938"/>
          </a:xfrm>
          <a:prstGeom prst="teardrop">
            <a:avLst/>
          </a:prstGeom>
          <a:solidFill>
            <a:srgbClr val="FEF4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Капля 10"/>
          <p:cNvSpPr/>
          <p:nvPr/>
        </p:nvSpPr>
        <p:spPr>
          <a:xfrm rot="16200000">
            <a:off x="535781" y="-535781"/>
            <a:ext cx="6429375" cy="7500938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Капля 9"/>
          <p:cNvSpPr/>
          <p:nvPr/>
        </p:nvSpPr>
        <p:spPr>
          <a:xfrm rot="16200000">
            <a:off x="571500" y="-571500"/>
            <a:ext cx="5429250" cy="6572250"/>
          </a:xfrm>
          <a:prstGeom prst="teardrop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6" name="Picture 4" descr="E:\наталья\бумажные куклы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7325" y="49073"/>
            <a:ext cx="2928938" cy="3252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7" name="Picture 5" descr="E:\наталья\бумажные куклы\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4280" y="3286611"/>
            <a:ext cx="2914650" cy="3648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8" name="Picture 6" descr="E:\наталья\бумажные куклы\2CAKHXG1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2480" y="14241"/>
            <a:ext cx="3038475" cy="3476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5" name="Picture 3" descr="E:\наталья\бумажные куклы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98193" y="3429000"/>
            <a:ext cx="3067050" cy="3524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www.leonardo-travel.ru/resources/mediastorage/images/%D1%80%D1%8B%D1%86%D0%B0%D1%80%D0%B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698" y="0"/>
            <a:ext cx="7920880" cy="6813376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-46586"/>
            <a:ext cx="8712968" cy="7009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39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Картинка 163 из 5404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571" t="-3137"/>
          <a:stretch/>
        </p:blipFill>
        <p:spPr bwMode="auto">
          <a:xfrm>
            <a:off x="-324544" y="-275849"/>
            <a:ext cx="8617297" cy="7101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7" name="Picture 3" descr="C:\Users\1\Downloads\0_26430_ea51784e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4464496" cy="4824536"/>
          </a:xfrm>
          <a:prstGeom prst="rect">
            <a:avLst/>
          </a:prstGeom>
          <a:noFill/>
        </p:spPr>
      </p:pic>
      <p:pic>
        <p:nvPicPr>
          <p:cNvPr id="62469" name="Picture 5" descr="http://biz-market.ru/s_images/114595108365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60648"/>
            <a:ext cx="4499992" cy="6221339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4807880" y="1977492"/>
            <a:ext cx="1347114" cy="1171478"/>
          </a:xfrm>
          <a:custGeom>
            <a:avLst/>
            <a:gdLst>
              <a:gd name="connsiteX0" fmla="*/ 314726 w 1347114"/>
              <a:gd name="connsiteY0" fmla="*/ 1139334 h 1171478"/>
              <a:gd name="connsiteX1" fmla="*/ 137746 w 1347114"/>
              <a:gd name="connsiteY1" fmla="*/ 1149166 h 1171478"/>
              <a:gd name="connsiteX2" fmla="*/ 49255 w 1347114"/>
              <a:gd name="connsiteY2" fmla="*/ 1100005 h 1171478"/>
              <a:gd name="connsiteX3" fmla="*/ 39423 w 1347114"/>
              <a:gd name="connsiteY3" fmla="*/ 1060676 h 1171478"/>
              <a:gd name="connsiteX4" fmla="*/ 19759 w 1347114"/>
              <a:gd name="connsiteY4" fmla="*/ 1001682 h 1171478"/>
              <a:gd name="connsiteX5" fmla="*/ 9926 w 1347114"/>
              <a:gd name="connsiteY5" fmla="*/ 972185 h 1171478"/>
              <a:gd name="connsiteX6" fmla="*/ 39423 w 1347114"/>
              <a:gd name="connsiteY6" fmla="*/ 785373 h 1171478"/>
              <a:gd name="connsiteX7" fmla="*/ 98417 w 1347114"/>
              <a:gd name="connsiteY7" fmla="*/ 726379 h 1171478"/>
              <a:gd name="connsiteX8" fmla="*/ 118081 w 1347114"/>
              <a:gd name="connsiteY8" fmla="*/ 687050 h 1171478"/>
              <a:gd name="connsiteX9" fmla="*/ 147578 w 1347114"/>
              <a:gd name="connsiteY9" fmla="*/ 667385 h 1171478"/>
              <a:gd name="connsiteX10" fmla="*/ 157410 w 1347114"/>
              <a:gd name="connsiteY10" fmla="*/ 637889 h 1171478"/>
              <a:gd name="connsiteX11" fmla="*/ 226236 w 1347114"/>
              <a:gd name="connsiteY11" fmla="*/ 559231 h 1171478"/>
              <a:gd name="connsiteX12" fmla="*/ 245901 w 1347114"/>
              <a:gd name="connsiteY12" fmla="*/ 529734 h 1171478"/>
              <a:gd name="connsiteX13" fmla="*/ 304894 w 1347114"/>
              <a:gd name="connsiteY13" fmla="*/ 500237 h 1171478"/>
              <a:gd name="connsiteX14" fmla="*/ 334391 w 1347114"/>
              <a:gd name="connsiteY14" fmla="*/ 480573 h 1171478"/>
              <a:gd name="connsiteX15" fmla="*/ 344223 w 1347114"/>
              <a:gd name="connsiteY15" fmla="*/ 451076 h 1171478"/>
              <a:gd name="connsiteX16" fmla="*/ 403217 w 1347114"/>
              <a:gd name="connsiteY16" fmla="*/ 421579 h 1171478"/>
              <a:gd name="connsiteX17" fmla="*/ 472043 w 1347114"/>
              <a:gd name="connsiteY17" fmla="*/ 382250 h 1171478"/>
              <a:gd name="connsiteX18" fmla="*/ 501539 w 1347114"/>
              <a:gd name="connsiteY18" fmla="*/ 362585 h 1171478"/>
              <a:gd name="connsiteX19" fmla="*/ 560533 w 1347114"/>
              <a:gd name="connsiteY19" fmla="*/ 342921 h 1171478"/>
              <a:gd name="connsiteX20" fmla="*/ 590030 w 1347114"/>
              <a:gd name="connsiteY20" fmla="*/ 333089 h 1171478"/>
              <a:gd name="connsiteX21" fmla="*/ 649023 w 1347114"/>
              <a:gd name="connsiteY21" fmla="*/ 293760 h 1171478"/>
              <a:gd name="connsiteX22" fmla="*/ 678520 w 1347114"/>
              <a:gd name="connsiteY22" fmla="*/ 274095 h 1171478"/>
              <a:gd name="connsiteX23" fmla="*/ 698185 w 1347114"/>
              <a:gd name="connsiteY23" fmla="*/ 244598 h 1171478"/>
              <a:gd name="connsiteX24" fmla="*/ 727681 w 1347114"/>
              <a:gd name="connsiteY24" fmla="*/ 234766 h 1171478"/>
              <a:gd name="connsiteX25" fmla="*/ 767010 w 1347114"/>
              <a:gd name="connsiteY25" fmla="*/ 205269 h 1171478"/>
              <a:gd name="connsiteX26" fmla="*/ 816172 w 1347114"/>
              <a:gd name="connsiteY26" fmla="*/ 165940 h 1171478"/>
              <a:gd name="connsiteX27" fmla="*/ 826004 w 1347114"/>
              <a:gd name="connsiteY27" fmla="*/ 136443 h 1171478"/>
              <a:gd name="connsiteX28" fmla="*/ 865333 w 1347114"/>
              <a:gd name="connsiteY28" fmla="*/ 77450 h 1171478"/>
              <a:gd name="connsiteX29" fmla="*/ 875165 w 1347114"/>
              <a:gd name="connsiteY29" fmla="*/ 47953 h 1171478"/>
              <a:gd name="connsiteX30" fmla="*/ 904662 w 1347114"/>
              <a:gd name="connsiteY30" fmla="*/ 38121 h 1171478"/>
              <a:gd name="connsiteX31" fmla="*/ 963655 w 1347114"/>
              <a:gd name="connsiteY31" fmla="*/ 8624 h 1171478"/>
              <a:gd name="connsiteX32" fmla="*/ 1179965 w 1347114"/>
              <a:gd name="connsiteY32" fmla="*/ 18456 h 1171478"/>
              <a:gd name="connsiteX33" fmla="*/ 1238959 w 1347114"/>
              <a:gd name="connsiteY33" fmla="*/ 38121 h 1171478"/>
              <a:gd name="connsiteX34" fmla="*/ 1268455 w 1347114"/>
              <a:gd name="connsiteY34" fmla="*/ 57785 h 1171478"/>
              <a:gd name="connsiteX35" fmla="*/ 1297952 w 1347114"/>
              <a:gd name="connsiteY35" fmla="*/ 116779 h 1171478"/>
              <a:gd name="connsiteX36" fmla="*/ 1317617 w 1347114"/>
              <a:gd name="connsiteY36" fmla="*/ 146276 h 1171478"/>
              <a:gd name="connsiteX37" fmla="*/ 1327449 w 1347114"/>
              <a:gd name="connsiteY37" fmla="*/ 175773 h 1171478"/>
              <a:gd name="connsiteX38" fmla="*/ 1347114 w 1347114"/>
              <a:gd name="connsiteY38" fmla="*/ 274095 h 1171478"/>
              <a:gd name="connsiteX39" fmla="*/ 1337281 w 1347114"/>
              <a:gd name="connsiteY39" fmla="*/ 500237 h 1171478"/>
              <a:gd name="connsiteX40" fmla="*/ 1327449 w 1347114"/>
              <a:gd name="connsiteY40" fmla="*/ 529734 h 1171478"/>
              <a:gd name="connsiteX41" fmla="*/ 1268455 w 1347114"/>
              <a:gd name="connsiteY41" fmla="*/ 549398 h 1171478"/>
              <a:gd name="connsiteX42" fmla="*/ 1238959 w 1347114"/>
              <a:gd name="connsiteY42" fmla="*/ 569063 h 1171478"/>
              <a:gd name="connsiteX43" fmla="*/ 1179965 w 1347114"/>
              <a:gd name="connsiteY43" fmla="*/ 598560 h 1171478"/>
              <a:gd name="connsiteX44" fmla="*/ 1150468 w 1347114"/>
              <a:gd name="connsiteY44" fmla="*/ 628056 h 1171478"/>
              <a:gd name="connsiteX45" fmla="*/ 1091475 w 1347114"/>
              <a:gd name="connsiteY45" fmla="*/ 696882 h 1171478"/>
              <a:gd name="connsiteX46" fmla="*/ 1061978 w 1347114"/>
              <a:gd name="connsiteY46" fmla="*/ 706714 h 1171478"/>
              <a:gd name="connsiteX47" fmla="*/ 963655 w 1347114"/>
              <a:gd name="connsiteY47" fmla="*/ 755876 h 1171478"/>
              <a:gd name="connsiteX48" fmla="*/ 914494 w 1347114"/>
              <a:gd name="connsiteY48" fmla="*/ 765708 h 1171478"/>
              <a:gd name="connsiteX49" fmla="*/ 884997 w 1347114"/>
              <a:gd name="connsiteY49" fmla="*/ 795205 h 1171478"/>
              <a:gd name="connsiteX50" fmla="*/ 875165 w 1347114"/>
              <a:gd name="connsiteY50" fmla="*/ 824702 h 1171478"/>
              <a:gd name="connsiteX51" fmla="*/ 845668 w 1347114"/>
              <a:gd name="connsiteY51" fmla="*/ 844366 h 1171478"/>
              <a:gd name="connsiteX52" fmla="*/ 806339 w 1347114"/>
              <a:gd name="connsiteY52" fmla="*/ 893527 h 1171478"/>
              <a:gd name="connsiteX53" fmla="*/ 767010 w 1347114"/>
              <a:gd name="connsiteY53" fmla="*/ 952521 h 1171478"/>
              <a:gd name="connsiteX54" fmla="*/ 737514 w 1347114"/>
              <a:gd name="connsiteY54" fmla="*/ 972185 h 1171478"/>
              <a:gd name="connsiteX55" fmla="*/ 698185 w 1347114"/>
              <a:gd name="connsiteY55" fmla="*/ 1011514 h 1171478"/>
              <a:gd name="connsiteX56" fmla="*/ 531036 w 1347114"/>
              <a:gd name="connsiteY56" fmla="*/ 1031179 h 1171478"/>
              <a:gd name="connsiteX57" fmla="*/ 442546 w 1347114"/>
              <a:gd name="connsiteY57" fmla="*/ 1050843 h 1171478"/>
              <a:gd name="connsiteX58" fmla="*/ 413049 w 1347114"/>
              <a:gd name="connsiteY58" fmla="*/ 1070508 h 1171478"/>
              <a:gd name="connsiteX59" fmla="*/ 363888 w 1347114"/>
              <a:gd name="connsiteY59" fmla="*/ 1080340 h 1171478"/>
              <a:gd name="connsiteX60" fmla="*/ 275397 w 1347114"/>
              <a:gd name="connsiteY60" fmla="*/ 1149166 h 1171478"/>
              <a:gd name="connsiteX61" fmla="*/ 245901 w 1347114"/>
              <a:gd name="connsiteY61" fmla="*/ 1149166 h 117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347114" h="1171478">
                <a:moveTo>
                  <a:pt x="314726" y="1139334"/>
                </a:moveTo>
                <a:cubicBezTo>
                  <a:pt x="218293" y="1171478"/>
                  <a:pt x="276389" y="1160719"/>
                  <a:pt x="137746" y="1149166"/>
                </a:cubicBezTo>
                <a:cubicBezTo>
                  <a:pt x="56409" y="1128832"/>
                  <a:pt x="64806" y="1154434"/>
                  <a:pt x="49255" y="1100005"/>
                </a:cubicBezTo>
                <a:cubicBezTo>
                  <a:pt x="45543" y="1087012"/>
                  <a:pt x="43306" y="1073619"/>
                  <a:pt x="39423" y="1060676"/>
                </a:cubicBezTo>
                <a:cubicBezTo>
                  <a:pt x="33467" y="1040822"/>
                  <a:pt x="26314" y="1021347"/>
                  <a:pt x="19759" y="1001682"/>
                </a:cubicBezTo>
                <a:lnTo>
                  <a:pt x="9926" y="972185"/>
                </a:lnTo>
                <a:cubicBezTo>
                  <a:pt x="13087" y="924769"/>
                  <a:pt x="0" y="834652"/>
                  <a:pt x="39423" y="785373"/>
                </a:cubicBezTo>
                <a:cubicBezTo>
                  <a:pt x="56796" y="763657"/>
                  <a:pt x="98417" y="726379"/>
                  <a:pt x="98417" y="726379"/>
                </a:cubicBezTo>
                <a:cubicBezTo>
                  <a:pt x="104972" y="713269"/>
                  <a:pt x="108698" y="698310"/>
                  <a:pt x="118081" y="687050"/>
                </a:cubicBezTo>
                <a:cubicBezTo>
                  <a:pt x="125646" y="677972"/>
                  <a:pt x="140196" y="676613"/>
                  <a:pt x="147578" y="667385"/>
                </a:cubicBezTo>
                <a:cubicBezTo>
                  <a:pt x="154052" y="659292"/>
                  <a:pt x="152377" y="646949"/>
                  <a:pt x="157410" y="637889"/>
                </a:cubicBezTo>
                <a:cubicBezTo>
                  <a:pt x="191149" y="577159"/>
                  <a:pt x="183147" y="587956"/>
                  <a:pt x="226236" y="559231"/>
                </a:cubicBezTo>
                <a:cubicBezTo>
                  <a:pt x="232791" y="549399"/>
                  <a:pt x="237545" y="538090"/>
                  <a:pt x="245901" y="529734"/>
                </a:cubicBezTo>
                <a:cubicBezTo>
                  <a:pt x="274080" y="501555"/>
                  <a:pt x="272905" y="516231"/>
                  <a:pt x="304894" y="500237"/>
                </a:cubicBezTo>
                <a:cubicBezTo>
                  <a:pt x="315463" y="494952"/>
                  <a:pt x="324559" y="487128"/>
                  <a:pt x="334391" y="480573"/>
                </a:cubicBezTo>
                <a:cubicBezTo>
                  <a:pt x="337668" y="470741"/>
                  <a:pt x="337749" y="459169"/>
                  <a:pt x="344223" y="451076"/>
                </a:cubicBezTo>
                <a:cubicBezTo>
                  <a:pt x="358085" y="433748"/>
                  <a:pt x="383785" y="428056"/>
                  <a:pt x="403217" y="421579"/>
                </a:cubicBezTo>
                <a:cubicBezTo>
                  <a:pt x="498323" y="350249"/>
                  <a:pt x="396967" y="419789"/>
                  <a:pt x="472043" y="382250"/>
                </a:cubicBezTo>
                <a:cubicBezTo>
                  <a:pt x="482612" y="376965"/>
                  <a:pt x="490741" y="367384"/>
                  <a:pt x="501539" y="362585"/>
                </a:cubicBezTo>
                <a:cubicBezTo>
                  <a:pt x="520481" y="354166"/>
                  <a:pt x="540868" y="349476"/>
                  <a:pt x="560533" y="342921"/>
                </a:cubicBezTo>
                <a:lnTo>
                  <a:pt x="590030" y="333089"/>
                </a:lnTo>
                <a:lnTo>
                  <a:pt x="649023" y="293760"/>
                </a:lnTo>
                <a:lnTo>
                  <a:pt x="678520" y="274095"/>
                </a:lnTo>
                <a:cubicBezTo>
                  <a:pt x="685075" y="264263"/>
                  <a:pt x="688957" y="251980"/>
                  <a:pt x="698185" y="244598"/>
                </a:cubicBezTo>
                <a:cubicBezTo>
                  <a:pt x="706278" y="238124"/>
                  <a:pt x="718683" y="239908"/>
                  <a:pt x="727681" y="234766"/>
                </a:cubicBezTo>
                <a:cubicBezTo>
                  <a:pt x="741909" y="226636"/>
                  <a:pt x="755422" y="216856"/>
                  <a:pt x="767010" y="205269"/>
                </a:cubicBezTo>
                <a:cubicBezTo>
                  <a:pt x="811484" y="160796"/>
                  <a:pt x="758748" y="185083"/>
                  <a:pt x="816172" y="165940"/>
                </a:cubicBezTo>
                <a:cubicBezTo>
                  <a:pt x="819449" y="156108"/>
                  <a:pt x="820971" y="145503"/>
                  <a:pt x="826004" y="136443"/>
                </a:cubicBezTo>
                <a:cubicBezTo>
                  <a:pt x="837481" y="115783"/>
                  <a:pt x="865333" y="77450"/>
                  <a:pt x="865333" y="77450"/>
                </a:cubicBezTo>
                <a:cubicBezTo>
                  <a:pt x="868610" y="67618"/>
                  <a:pt x="867836" y="55282"/>
                  <a:pt x="875165" y="47953"/>
                </a:cubicBezTo>
                <a:cubicBezTo>
                  <a:pt x="882494" y="40624"/>
                  <a:pt x="895392" y="42756"/>
                  <a:pt x="904662" y="38121"/>
                </a:cubicBezTo>
                <a:cubicBezTo>
                  <a:pt x="980905" y="0"/>
                  <a:pt x="889514" y="33338"/>
                  <a:pt x="963655" y="8624"/>
                </a:cubicBezTo>
                <a:cubicBezTo>
                  <a:pt x="1035758" y="11901"/>
                  <a:pt x="1108198" y="10767"/>
                  <a:pt x="1179965" y="18456"/>
                </a:cubicBezTo>
                <a:cubicBezTo>
                  <a:pt x="1200575" y="20664"/>
                  <a:pt x="1238959" y="38121"/>
                  <a:pt x="1238959" y="38121"/>
                </a:cubicBezTo>
                <a:cubicBezTo>
                  <a:pt x="1248791" y="44676"/>
                  <a:pt x="1260099" y="49429"/>
                  <a:pt x="1268455" y="57785"/>
                </a:cubicBezTo>
                <a:cubicBezTo>
                  <a:pt x="1296635" y="85965"/>
                  <a:pt x="1281957" y="84789"/>
                  <a:pt x="1297952" y="116779"/>
                </a:cubicBezTo>
                <a:cubicBezTo>
                  <a:pt x="1303237" y="127348"/>
                  <a:pt x="1311062" y="136444"/>
                  <a:pt x="1317617" y="146276"/>
                </a:cubicBezTo>
                <a:cubicBezTo>
                  <a:pt x="1320894" y="156108"/>
                  <a:pt x="1325118" y="165674"/>
                  <a:pt x="1327449" y="175773"/>
                </a:cubicBezTo>
                <a:cubicBezTo>
                  <a:pt x="1334965" y="208340"/>
                  <a:pt x="1347114" y="274095"/>
                  <a:pt x="1347114" y="274095"/>
                </a:cubicBezTo>
                <a:cubicBezTo>
                  <a:pt x="1343836" y="349476"/>
                  <a:pt x="1343068" y="425007"/>
                  <a:pt x="1337281" y="500237"/>
                </a:cubicBezTo>
                <a:cubicBezTo>
                  <a:pt x="1336486" y="510571"/>
                  <a:pt x="1335883" y="523710"/>
                  <a:pt x="1327449" y="529734"/>
                </a:cubicBezTo>
                <a:cubicBezTo>
                  <a:pt x="1310582" y="541782"/>
                  <a:pt x="1268455" y="549398"/>
                  <a:pt x="1268455" y="549398"/>
                </a:cubicBezTo>
                <a:cubicBezTo>
                  <a:pt x="1258623" y="555953"/>
                  <a:pt x="1249528" y="563778"/>
                  <a:pt x="1238959" y="569063"/>
                </a:cubicBezTo>
                <a:cubicBezTo>
                  <a:pt x="1194609" y="591238"/>
                  <a:pt x="1222238" y="563333"/>
                  <a:pt x="1179965" y="598560"/>
                </a:cubicBezTo>
                <a:cubicBezTo>
                  <a:pt x="1169283" y="607462"/>
                  <a:pt x="1159517" y="617499"/>
                  <a:pt x="1150468" y="628056"/>
                </a:cubicBezTo>
                <a:cubicBezTo>
                  <a:pt x="1132292" y="649261"/>
                  <a:pt x="1115874" y="680616"/>
                  <a:pt x="1091475" y="696882"/>
                </a:cubicBezTo>
                <a:cubicBezTo>
                  <a:pt x="1082851" y="702631"/>
                  <a:pt x="1071810" y="703437"/>
                  <a:pt x="1061978" y="706714"/>
                </a:cubicBezTo>
                <a:cubicBezTo>
                  <a:pt x="1022492" y="733038"/>
                  <a:pt x="1020575" y="736903"/>
                  <a:pt x="963655" y="755876"/>
                </a:cubicBezTo>
                <a:cubicBezTo>
                  <a:pt x="947801" y="761161"/>
                  <a:pt x="930881" y="762431"/>
                  <a:pt x="914494" y="765708"/>
                </a:cubicBezTo>
                <a:cubicBezTo>
                  <a:pt x="904662" y="775540"/>
                  <a:pt x="892710" y="783635"/>
                  <a:pt x="884997" y="795205"/>
                </a:cubicBezTo>
                <a:cubicBezTo>
                  <a:pt x="879248" y="803829"/>
                  <a:pt x="881639" y="816609"/>
                  <a:pt x="875165" y="824702"/>
                </a:cubicBezTo>
                <a:cubicBezTo>
                  <a:pt x="867783" y="833929"/>
                  <a:pt x="855500" y="837811"/>
                  <a:pt x="845668" y="844366"/>
                </a:cubicBezTo>
                <a:cubicBezTo>
                  <a:pt x="821062" y="942794"/>
                  <a:pt x="858059" y="841807"/>
                  <a:pt x="806339" y="893527"/>
                </a:cubicBezTo>
                <a:cubicBezTo>
                  <a:pt x="789627" y="910239"/>
                  <a:pt x="786675" y="939411"/>
                  <a:pt x="767010" y="952521"/>
                </a:cubicBezTo>
                <a:cubicBezTo>
                  <a:pt x="757178" y="959076"/>
                  <a:pt x="746486" y="964495"/>
                  <a:pt x="737514" y="972185"/>
                </a:cubicBezTo>
                <a:cubicBezTo>
                  <a:pt x="723437" y="984251"/>
                  <a:pt x="716012" y="1006421"/>
                  <a:pt x="698185" y="1011514"/>
                </a:cubicBezTo>
                <a:cubicBezTo>
                  <a:pt x="644243" y="1026926"/>
                  <a:pt x="586622" y="1023599"/>
                  <a:pt x="531036" y="1031179"/>
                </a:cubicBezTo>
                <a:cubicBezTo>
                  <a:pt x="503574" y="1034924"/>
                  <a:pt x="469827" y="1044023"/>
                  <a:pt x="442546" y="1050843"/>
                </a:cubicBezTo>
                <a:cubicBezTo>
                  <a:pt x="432714" y="1057398"/>
                  <a:pt x="424114" y="1066359"/>
                  <a:pt x="413049" y="1070508"/>
                </a:cubicBezTo>
                <a:cubicBezTo>
                  <a:pt x="397402" y="1076376"/>
                  <a:pt x="377987" y="1071368"/>
                  <a:pt x="363888" y="1080340"/>
                </a:cubicBezTo>
                <a:cubicBezTo>
                  <a:pt x="299422" y="1121364"/>
                  <a:pt x="330585" y="1139968"/>
                  <a:pt x="275397" y="1149166"/>
                </a:cubicBezTo>
                <a:cubicBezTo>
                  <a:pt x="265699" y="1150782"/>
                  <a:pt x="255733" y="1149166"/>
                  <a:pt x="245901" y="1149166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2706" name="Picture 2" descr="Картинка 23 из 1199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14290"/>
            <a:ext cx="6500858" cy="6500858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52" name="Picture 8" descr="Картинка 116 из 1028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286248" y="785794"/>
            <a:ext cx="2890962" cy="5724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2946" name="Picture 2" descr="Картинка 312 из 9197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143116"/>
            <a:ext cx="6860124" cy="45691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-29926"/>
            <a:ext cx="8100392" cy="69178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newsmiass.ru/news/2012/04/26/28114/6.jpg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8191" y="0"/>
            <a:ext cx="7776864" cy="6858000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4" descr="Картинка 192 из 29192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764" y="18344"/>
            <a:ext cx="8820472" cy="6813376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zavsegda.com/images/blog/2012/06/25/16472/0_6f514_b286e5db_X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-29981"/>
            <a:ext cx="3528392" cy="5805264"/>
          </a:xfrm>
          <a:prstGeom prst="rect">
            <a:avLst/>
          </a:prstGeom>
          <a:noFill/>
        </p:spPr>
      </p:pic>
      <p:pic>
        <p:nvPicPr>
          <p:cNvPr id="1026" name="Picture 2" descr="http://img-fotki.yandex.ru/get/5111/ya-ljiljana.a6/0_6f4f1_7ea94abe_X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2451" y="1484783"/>
            <a:ext cx="3769826" cy="5392459"/>
          </a:xfrm>
          <a:prstGeom prst="rect">
            <a:avLst/>
          </a:prstGeom>
          <a:noFill/>
        </p:spPr>
      </p:pic>
      <p:pic>
        <p:nvPicPr>
          <p:cNvPr id="1028" name="Picture 4" descr="http://img-fotki.yandex.ru/get/5907/ya-ljiljana.a7/0_6f51f_616b4f4e_X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1592" y="1241722"/>
            <a:ext cx="3672408" cy="5661248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Картинка 27 из 27921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00"/>
          <a:stretch/>
        </p:blipFill>
        <p:spPr bwMode="auto">
          <a:xfrm>
            <a:off x="305780" y="-62216"/>
            <a:ext cx="8532440" cy="6885384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0" name="Picture 4" descr="Картинка 61 из 79495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760" y="16852"/>
            <a:ext cx="8892480" cy="6741368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4" name="Picture 4" descr="Картинка 57 из 26575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1540" y="9516"/>
            <a:ext cx="8280920" cy="6813376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1 из 19828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1540" y="0"/>
            <a:ext cx="8280920" cy="685800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Картинка 162 из 3334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44624"/>
            <a:ext cx="8280920" cy="6813376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63" r="1176"/>
          <a:stretch/>
        </p:blipFill>
        <p:spPr>
          <a:xfrm>
            <a:off x="179512" y="160019"/>
            <a:ext cx="8856984" cy="65379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http://img4.imgbb.ru/e/6/a/e6a7be17b0f4135ff5e489c1ff82bd94_h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15"/>
          <a:stretch/>
        </p:blipFill>
        <p:spPr bwMode="auto">
          <a:xfrm>
            <a:off x="3992488" y="-26004"/>
            <a:ext cx="4860032" cy="3856435"/>
          </a:xfrm>
          <a:prstGeom prst="rect">
            <a:avLst/>
          </a:prstGeom>
          <a:noFill/>
        </p:spPr>
      </p:pic>
      <p:pic>
        <p:nvPicPr>
          <p:cNvPr id="64514" name="Picture 2" descr="http://www.ukrcommerce.com/images_board/2042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608905"/>
            <a:ext cx="3200400" cy="3284984"/>
          </a:xfrm>
          <a:prstGeom prst="rect">
            <a:avLst/>
          </a:prstGeom>
          <a:noFill/>
        </p:spPr>
      </p:pic>
      <p:pic>
        <p:nvPicPr>
          <p:cNvPr id="12292" name="Picture 4" descr="Картинка 2 из 8965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-29980"/>
            <a:ext cx="3491880" cy="4005064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http://www.theresilientearth.com/files/images/primitive_man.jpg"/>
          <p:cNvPicPr>
            <a:picLocks noChangeAspect="1" noChangeArrowheads="1"/>
          </p:cNvPicPr>
          <p:nvPr/>
        </p:nvPicPr>
        <p:blipFill rotWithShape="1">
          <a:blip r:embed="rId2" cstate="print"/>
          <a:srcRect l="3538" t="650" r="2751"/>
          <a:stretch/>
        </p:blipFill>
        <p:spPr bwMode="auto">
          <a:xfrm>
            <a:off x="323528" y="44624"/>
            <a:ext cx="8568952" cy="6813376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а 26 из 2776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516" y="84284"/>
            <a:ext cx="8712968" cy="6689431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Users\1\Downloads\станок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76" t="2671" r="2322" b="2614"/>
          <a:stretch/>
        </p:blipFill>
        <p:spPr bwMode="auto">
          <a:xfrm>
            <a:off x="252368" y="188640"/>
            <a:ext cx="7992040" cy="6408711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Мои рисунки\ткачиха.jpg"/>
          <p:cNvPicPr>
            <a:picLocks noChangeAspect="1" noChangeArrowheads="1"/>
          </p:cNvPicPr>
          <p:nvPr/>
        </p:nvPicPr>
        <p:blipFill rotWithShape="1">
          <a:blip r:embed="rId2" cstate="print"/>
          <a:srcRect l="1896" r="3803" b="4851"/>
          <a:stretch/>
        </p:blipFill>
        <p:spPr bwMode="auto">
          <a:xfrm>
            <a:off x="107504" y="166328"/>
            <a:ext cx="8928992" cy="6525344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539552" y="6021288"/>
            <a:ext cx="609600" cy="521208"/>
          </a:xfrm>
        </p:spPr>
        <p:txBody>
          <a:bodyPr/>
          <a:lstStyle/>
          <a:p>
            <a:fld id="{725C68B6-61C2-468F-89AB-4B9F7531AA68}" type="slidenum">
              <a:rPr lang="ru-RU" sz="1800" smtClean="0">
                <a:solidFill>
                  <a:srgbClr val="FF0000"/>
                </a:solidFill>
              </a:rPr>
              <a:pPr/>
              <a:t>6</a:t>
            </a:fld>
            <a:endParaRPr lang="ru-RU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Картинка 31 из 957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7093" y="99731"/>
            <a:ext cx="8712968" cy="6741370"/>
          </a:xfrm>
          <a:prstGeom prst="rect">
            <a:avLst/>
          </a:prstGeom>
          <a:noFill/>
        </p:spPr>
      </p:pic>
      <p:sp>
        <p:nvSpPr>
          <p:cNvPr id="4" name="Облако 3"/>
          <p:cNvSpPr/>
          <p:nvPr/>
        </p:nvSpPr>
        <p:spPr>
          <a:xfrm>
            <a:off x="4427984" y="5805264"/>
            <a:ext cx="4501734" cy="838422"/>
          </a:xfrm>
          <a:prstGeom prst="cloud">
            <a:avLst/>
          </a:prstGeom>
          <a:solidFill>
            <a:srgbClr val="FFFFCC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Ткацкая фабрика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23528" y="6120576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7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а 30 из 247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8316"/>
            <a:ext cx="5909913" cy="6741368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026" name="Picture 2" descr="История создания ткацкого станка. История первых ткацких станков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4785"/>
            <a:ext cx="5256584" cy="6728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733</TotalTime>
  <Words>57</Words>
  <Application>Microsoft Office PowerPoint</Application>
  <PresentationFormat>Экран (4:3)</PresentationFormat>
  <Paragraphs>46</Paragraphs>
  <Slides>26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Arial</vt:lpstr>
      <vt:lpstr>Browallia New</vt:lpstr>
      <vt:lpstr>Calibri</vt:lpstr>
      <vt:lpstr>Century Schoolbook</vt:lpstr>
      <vt:lpstr>Times New Roman</vt:lpstr>
      <vt:lpstr>Wingdings</vt:lpstr>
      <vt:lpstr>Wingdings 2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Андрей Успешный</cp:lastModifiedBy>
  <cp:revision>79</cp:revision>
  <dcterms:created xsi:type="dcterms:W3CDTF">2013-01-27T06:30:02Z</dcterms:created>
  <dcterms:modified xsi:type="dcterms:W3CDTF">2020-05-15T20:34:25Z</dcterms:modified>
</cp:coreProperties>
</file>