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6" r:id="rId2"/>
    <p:sldId id="257" r:id="rId3"/>
    <p:sldId id="263" r:id="rId4"/>
    <p:sldId id="264" r:id="rId5"/>
    <p:sldId id="265" r:id="rId6"/>
    <p:sldId id="266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4" autoAdjust="0"/>
    <p:restoredTop sz="94660"/>
  </p:normalViewPr>
  <p:slideViewPr>
    <p:cSldViewPr snapToGrid="0">
      <p:cViewPr varScale="1">
        <p:scale>
          <a:sx n="52" d="100"/>
          <a:sy n="52" d="100"/>
        </p:scale>
        <p:origin x="58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799" y="5349904"/>
            <a:ext cx="1150620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3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5/15/2020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8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8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5/15/2020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2"/>
            <a:ext cx="3860800" cy="2889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799" y="3444904"/>
            <a:ext cx="1150620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1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5/15/2020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7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5/15/2020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60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8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60" y="1316039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8" y="1316039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799" y="6019802"/>
            <a:ext cx="1150620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5/15/2020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5/15/2020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799" y="5849119"/>
            <a:ext cx="1150620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8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5/15/2020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799" y="1050900"/>
            <a:ext cx="1150620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4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2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5/15/2020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2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799" y="1050900"/>
            <a:ext cx="1150620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799" y="1057988"/>
            <a:ext cx="1150620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82599" y="2995614"/>
            <a:ext cx="11195051" cy="2116137"/>
          </a:xfrm>
          <a:prstGeom prst="rect">
            <a:avLst/>
          </a:prstGeom>
        </p:spPr>
        <p:txBody>
          <a:bodyPr anchor="b"/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ea typeface="+mj-ea"/>
              <a:cs typeface="+mj-cs"/>
            </a:endParaRPr>
          </a:p>
        </p:txBody>
      </p:sp>
      <p:pic>
        <p:nvPicPr>
          <p:cNvPr id="3" name="Picture 2" descr="C:\Users\User\Desktop\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8167" y="0"/>
            <a:ext cx="988141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3"/>
          <p:cNvSpPr>
            <a:spLocks noGrp="1"/>
          </p:cNvSpPr>
          <p:nvPr>
            <p:ph type="title"/>
          </p:nvPr>
        </p:nvSpPr>
        <p:spPr>
          <a:xfrm>
            <a:off x="457201" y="809625"/>
            <a:ext cx="11220450" cy="13843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идея УМК «Перспективная начальная школа»</a:t>
            </a:r>
          </a:p>
        </p:txBody>
      </p:sp>
      <p:sp>
        <p:nvSpPr>
          <p:cNvPr id="16387" name="Содержимое 4"/>
          <p:cNvSpPr>
            <a:spLocks noGrp="1"/>
          </p:cNvSpPr>
          <p:nvPr>
            <p:ph idx="1"/>
          </p:nvPr>
        </p:nvSpPr>
        <p:spPr>
          <a:xfrm>
            <a:off x="488949" y="2825750"/>
            <a:ext cx="11398251" cy="3405188"/>
          </a:xfrm>
        </p:spPr>
        <p:txBody>
          <a:bodyPr/>
          <a:lstStyle/>
          <a:p>
            <a:pPr marL="0" indent="12700" algn="just">
              <a:buFont typeface="Wingdings 3" pitchFamily="18" charset="2"/>
              <a:buNone/>
            </a:pPr>
            <a:r>
              <a:rPr lang="ru-RU" sz="2800" dirty="0" smtClean="0">
                <a:latin typeface="Georgia" pitchFamily="18" charset="0"/>
              </a:rPr>
              <a:t>	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Оптимальное развитие каждого ребенка на основе педагогической поддержки его индивидуальности (возраста, способностей, интересов, склонностей, развития) в условиях специально организованной учебной деятельности, где ученик выступает то в роли обучаемого, то в роли обучающего, то в роли организатора учебной ситуации.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96890" y="973139"/>
            <a:ext cx="11207749" cy="70802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Отличительные особенности УМК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«Перспективная начальная школа»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04813" y="2074460"/>
            <a:ext cx="11390313" cy="4653885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единой системы условных обозначений во всем УМК; 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систему перекрестных взаимных ссылок между учебниками; 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единых сквозных героев (брата и сестры);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пошаговое введение терминологии и мотивированное ее использование;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равила и термины выделяются синей рамкой;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емы прописываются и выделяются синем цветом; 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сложность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изложении материала. Замена простых и лёгких для запоминания понятий сложными конструкциями.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0" y="457199"/>
            <a:ext cx="11582400" cy="8382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УЧЕБНИКОВ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400" y="1289714"/>
            <a:ext cx="11582400" cy="494731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НАШ МИР»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включает в себя словарь;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«готовимся к школьной олимпиаде»;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«ЛИТЕРАТУРНОЕ ЧТЕНИЕ»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«музейный дом», где представлены различные картины;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протяжении всего изучения предмета ведется диалог в библиотеке между главными героями;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учебника присутствуют общепринятые сокращения;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Пояснения к незнакомым словам находятся в низу страницы;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679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400" y="1310186"/>
            <a:ext cx="11582400" cy="5336274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«РУССКИЙ ЯЗЫК»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учебника присутствуют задания для членов клуба «Ключ и заря»;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и буквы в тексте часто выделяются ярким цветом, для того чтобы дети обратили внимание;</a:t>
            </a:r>
          </a:p>
          <a:p>
            <a:pPr marL="0" lvl="0" indent="0">
              <a:spcBef>
                <a:spcPts val="0"/>
              </a:spcBef>
              <a:buClr>
                <a:srgbClr val="F0A22E"/>
              </a:buClr>
              <a:buNone/>
            </a:pPr>
            <a:r>
              <a:rPr lang="ru-RU" b="1" i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«МАТЕМАТИКА»</a:t>
            </a:r>
            <a:endParaRPr lang="ru-RU" dirty="0">
              <a:solidFill>
                <a:srgbClr val="4E3B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buClr>
                <a:srgbClr val="F0A22E"/>
              </a:buClr>
            </a:pPr>
            <a:r>
              <a:rPr lang="ru-RU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Страницы с приложениями</a:t>
            </a:r>
            <a:r>
              <a:rPr lang="ru-RU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>
              <a:spcBef>
                <a:spcPts val="0"/>
              </a:spcBef>
              <a:buClr>
                <a:srgbClr val="F0A22E"/>
              </a:buClr>
            </a:pPr>
            <a:r>
              <a:rPr lang="ru-RU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</a:t>
            </a:r>
            <a:r>
              <a:rPr lang="ru-RU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написаны запутанным языком, сложным для понимания даже взрослому.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65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012" y="1228300"/>
            <a:ext cx="11756788" cy="48518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программа очень противоречива, 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оставляет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не понимания, с какой целью она была написана. Тем не менее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многое зависит от учителя, который должен уметь работать с УМК «Перспективная начальная школа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1987" y="3519986"/>
            <a:ext cx="3111689" cy="3111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37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192</TotalTime>
  <Words>227</Words>
  <Application>Microsoft Office PowerPoint</Application>
  <PresentationFormat>Широкоэкранный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Century Gothic</vt:lpstr>
      <vt:lpstr>Franklin Gothic Book</vt:lpstr>
      <vt:lpstr>Franklin Gothic Medium</vt:lpstr>
      <vt:lpstr>Georgia</vt:lpstr>
      <vt:lpstr>Times New Roman</vt:lpstr>
      <vt:lpstr>Wingdings</vt:lpstr>
      <vt:lpstr>Wingdings 2</vt:lpstr>
      <vt:lpstr>Wingdings 3</vt:lpstr>
      <vt:lpstr>Трек</vt:lpstr>
      <vt:lpstr>Презентация PowerPoint</vt:lpstr>
      <vt:lpstr>Основная идея УМК «Перспективная начальная школа»</vt:lpstr>
      <vt:lpstr>Отличительные особенности УМК  «Перспективная начальная школа»</vt:lpstr>
      <vt:lpstr>ОСОБЕННОСТИ УЧЕБНИКОВ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Барьеры в общении</dc:title>
  <dc:creator>Adam</dc:creator>
  <cp:lastModifiedBy>Windows User</cp:lastModifiedBy>
  <cp:revision>25</cp:revision>
  <dcterms:created xsi:type="dcterms:W3CDTF">2016-10-11T22:10:11Z</dcterms:created>
  <dcterms:modified xsi:type="dcterms:W3CDTF">2020-05-15T10:43:45Z</dcterms:modified>
</cp:coreProperties>
</file>