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178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501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26267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6325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59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257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8438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49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57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636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984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068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428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579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627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79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D2596-BDA7-49CF-B819-7E3C4B6BB941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035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6" y="2404534"/>
            <a:ext cx="9110891" cy="1646302"/>
          </a:xfrm>
        </p:spPr>
        <p:txBody>
          <a:bodyPr/>
          <a:lstStyle/>
          <a:p>
            <a:pPr algn="ctr"/>
            <a:r>
              <a:rPr lang="ru-RU" dirty="0" smtClean="0"/>
              <a:t>Тема: «Подготовка к соревнованиям. Задания на повторение темы: «Ориентирование»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2"/>
                </a:solidFill>
              </a:rPr>
              <a:t>Посмотри внимательно и ответь на вопросы</a:t>
            </a:r>
            <a:endParaRPr lang="ru-RU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9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На сколько заданий ты ответил? Какие задания были трудные?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273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1.Посмотрите на картинку, и ответьте на вопрос, а что </a:t>
            </a:r>
            <a:r>
              <a:rPr lang="ru-RU" sz="2400" dirty="0" smtClean="0"/>
              <a:t>тебе </a:t>
            </a:r>
            <a:r>
              <a:rPr lang="ru-RU" sz="2400" dirty="0" smtClean="0"/>
              <a:t>будет необходимо для соревнования?</a:t>
            </a:r>
            <a:endParaRPr lang="ru-RU" sz="2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600" y="1665027"/>
            <a:ext cx="6218136" cy="4663602"/>
          </a:xfrm>
        </p:spPr>
      </p:pic>
    </p:spTree>
    <p:extLst>
      <p:ext uri="{BB962C8B-B14F-4D97-AF65-F5344CB8AC3E}">
        <p14:creationId xmlns:p14="http://schemas.microsoft.com/office/powerpoint/2010/main" val="228323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038" y="568657"/>
            <a:ext cx="8596668" cy="132080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2.Посмотрите на картинку и найдите части света: север - юг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886" y="1889458"/>
            <a:ext cx="5875168" cy="4406376"/>
          </a:xfrm>
        </p:spPr>
      </p:pic>
    </p:spTree>
    <p:extLst>
      <p:ext uri="{BB962C8B-B14F-4D97-AF65-F5344CB8AC3E}">
        <p14:creationId xmlns:p14="http://schemas.microsoft.com/office/powerpoint/2010/main" val="196046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3.Спортивная карта. Найди знаки растительности и гидрографии.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61" y="2160588"/>
            <a:ext cx="7068616" cy="4668024"/>
          </a:xfrm>
        </p:spPr>
      </p:pic>
    </p:spTree>
    <p:extLst>
      <p:ext uri="{BB962C8B-B14F-4D97-AF65-F5344CB8AC3E}">
        <p14:creationId xmlns:p14="http://schemas.microsoft.com/office/powerpoint/2010/main" val="408370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4.Найди знаки рельефа и искусственные сооружения.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459" y="1867852"/>
            <a:ext cx="7407062" cy="4990148"/>
          </a:xfrm>
        </p:spPr>
      </p:pic>
    </p:spTree>
    <p:extLst>
      <p:ext uri="{BB962C8B-B14F-4D97-AF65-F5344CB8AC3E}">
        <p14:creationId xmlns:p14="http://schemas.microsoft.com/office/powerpoint/2010/main" val="171677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868672" cy="1320800"/>
          </a:xfrm>
        </p:spPr>
        <p:txBody>
          <a:bodyPr/>
          <a:lstStyle/>
          <a:p>
            <a:r>
              <a:rPr lang="ru-RU" dirty="0" smtClean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Найди название знаков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3947" y="333782"/>
            <a:ext cx="5732059" cy="6524218"/>
          </a:xfrm>
        </p:spPr>
      </p:pic>
    </p:spTree>
    <p:extLst>
      <p:ext uri="{BB962C8B-B14F-4D97-AF65-F5344CB8AC3E}">
        <p14:creationId xmlns:p14="http://schemas.microsoft.com/office/powerpoint/2010/main" val="312157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6.Исключи лишнее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68" y="0"/>
            <a:ext cx="51919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33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7.На каких диапазонах ищут «Лис»?</a:t>
            </a:r>
            <a:endParaRPr lang="ru-RU" dirty="0"/>
          </a:p>
        </p:txBody>
      </p:sp>
      <p:pic>
        <p:nvPicPr>
          <p:cNvPr id="3" name="Рисунок 2" descr="C:\Users\1\Desktop\2018-19уч\февраль\открытый урок\фото\Radiopeleng_2015-05-14_IMG_321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457" y="1828799"/>
            <a:ext cx="4161747" cy="3370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5203" y="2633402"/>
            <a:ext cx="4763889" cy="357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9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391000" cy="1320800"/>
          </a:xfrm>
        </p:spPr>
        <p:txBody>
          <a:bodyPr>
            <a:normAutofit/>
          </a:bodyPr>
          <a:lstStyle/>
          <a:p>
            <a:r>
              <a:rPr lang="ru-RU" dirty="0" smtClean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8.Какие ориентиры находятся на севере, на юге, на западе, на востоке карты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06" y="1747126"/>
            <a:ext cx="6948724" cy="5110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74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107</TotalTime>
  <Words>92</Words>
  <Application>Microsoft Office PowerPoint</Application>
  <PresentationFormat>Широкоэкранный</PresentationFormat>
  <Paragraphs>11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Грань</vt:lpstr>
      <vt:lpstr>Тема: «Подготовка к соревнованиям. Задания на повторение темы: «Ориентирование»</vt:lpstr>
      <vt:lpstr>1.Посмотрите на картинку, и ответьте на вопрос, а что тебе будет необходимо для соревнования?</vt:lpstr>
      <vt:lpstr>2.Посмотрите на картинку и найдите части света: север - юг</vt:lpstr>
      <vt:lpstr>3.Спортивная карта. Найди знаки растительности и гидрографии.</vt:lpstr>
      <vt:lpstr>4.Найди знаки рельефа и искусственные сооружения.</vt:lpstr>
      <vt:lpstr>Найди название знаков </vt:lpstr>
      <vt:lpstr>6.Исключи лишнее </vt:lpstr>
      <vt:lpstr>7.На каких диапазонах ищут «Лис»?</vt:lpstr>
      <vt:lpstr>8.Какие ориентиры находятся на севере, на юге, на западе, на востоке карты</vt:lpstr>
      <vt:lpstr> На сколько заданий ты ответил? Какие задания были трудные?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Азбука Морзе</dc:title>
  <dc:creator>User</dc:creator>
  <cp:lastModifiedBy>Windows User</cp:lastModifiedBy>
  <cp:revision>16</cp:revision>
  <dcterms:created xsi:type="dcterms:W3CDTF">2016-09-09T08:56:48Z</dcterms:created>
  <dcterms:modified xsi:type="dcterms:W3CDTF">2020-05-14T10:19:10Z</dcterms:modified>
</cp:coreProperties>
</file>