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2" r:id="rId4"/>
    <p:sldId id="275" r:id="rId5"/>
    <p:sldId id="276" r:id="rId6"/>
    <p:sldId id="277" r:id="rId7"/>
    <p:sldId id="278" r:id="rId8"/>
    <p:sldId id="263" r:id="rId9"/>
    <p:sldId id="264" r:id="rId10"/>
    <p:sldId id="281" r:id="rId11"/>
    <p:sldId id="282" r:id="rId12"/>
    <p:sldId id="284" r:id="rId13"/>
    <p:sldId id="285" r:id="rId14"/>
    <p:sldId id="270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00"/>
    <a:srgbClr val="660066"/>
    <a:srgbClr val="FFCC00"/>
    <a:srgbClr val="FF5050"/>
    <a:srgbClr val="0000CC"/>
    <a:srgbClr val="FF66FF"/>
    <a:srgbClr val="0000FF"/>
    <a:srgbClr val="FF0000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35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F9B0F-51A2-4A5C-93E5-3FF237B9E425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2B064-78DF-4F93-B483-51B5B09946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2B064-78DF-4F93-B483-51B5B09946D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D3F75-EC37-49C3-A9E9-FD6389E2549F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D3B59-3743-482D-9320-E2385BBB35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&#1072;&#1088;&#1080;&#1103;\Desktop\&#1040;%20&#1085;&#1091;-&#1082;&#1072;,&#1076;&#1077;&#1074;&#1086;&#1095;&#1082;&#1080;!\Neposedyi_-_Mamapervoe_slovo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43000" y="1000108"/>
            <a:ext cx="8001000" cy="507206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32000" b="1" dirty="0" smtClean="0">
                <a:solidFill>
                  <a:srgbClr val="FF0066"/>
                </a:solidFill>
                <a:latin typeface="Monotype Corsiva" pitchFamily="66" charset="0"/>
              </a:rPr>
              <a:t>Конкурсная                           программа</a:t>
            </a:r>
          </a:p>
          <a:p>
            <a:pPr>
              <a:buNone/>
            </a:pPr>
            <a:r>
              <a:rPr lang="ru-RU" sz="32000" b="1" i="1" dirty="0" smtClean="0">
                <a:solidFill>
                  <a:srgbClr val="FF0066"/>
                </a:solidFill>
                <a:latin typeface="Monotype Corsiva" pitchFamily="66" charset="0"/>
              </a:rPr>
              <a:t>         «А ну-ка, </a:t>
            </a:r>
          </a:p>
          <a:p>
            <a:pPr>
              <a:buNone/>
            </a:pPr>
            <a:r>
              <a:rPr lang="ru-RU" sz="32000" b="1" i="1" dirty="0" smtClean="0">
                <a:solidFill>
                  <a:srgbClr val="FF0066"/>
                </a:solidFill>
                <a:latin typeface="Monotype Corsiva" pitchFamily="66" charset="0"/>
              </a:rPr>
              <a:t>                девочки!»</a:t>
            </a:r>
          </a:p>
          <a:p>
            <a:endParaRPr lang="ru-RU" sz="32000" dirty="0" smtClean="0">
              <a:solidFill>
                <a:srgbClr val="FF0066"/>
              </a:solidFill>
              <a:latin typeface="Monotype Corsiva" pitchFamily="66" charset="0"/>
            </a:endParaRPr>
          </a:p>
          <a:p>
            <a:endParaRPr lang="ru-RU" sz="32000" dirty="0" smtClean="0">
              <a:solidFill>
                <a:srgbClr val="FF0066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  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</a:t>
            </a:r>
          </a:p>
          <a:p>
            <a:pPr algn="r">
              <a:buNone/>
            </a:pPr>
            <a:r>
              <a:rPr lang="ru-RU" sz="112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</a:t>
            </a:r>
            <a:endParaRPr lang="ru-RU" sz="1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Кулинарный поединок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5984" y="1071546"/>
            <a:ext cx="6715172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1. Баранка - недомерок .</a:t>
            </a:r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сушка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2.Продукт, которым собиралась позавтракать ворона 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сыр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3.Блюдо, приготовленное с участием коровы и курицы. </a:t>
            </a:r>
          </a:p>
          <a:p>
            <a:pPr>
              <a:buNone/>
            </a:pPr>
            <a:r>
              <a:rPr lang="ru-RU" dirty="0" smtClean="0"/>
              <a:t>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омлет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00FF"/>
                </a:solidFill>
              </a:rPr>
              <a:t>4.Фирменное блюдо сороки – воровки.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dirty="0" smtClean="0"/>
              <a:t>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кашка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215602" y="928670"/>
            <a:ext cx="357190" cy="519749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Кулинарный поединок(продолжение)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5984" y="1785926"/>
            <a:ext cx="6643734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5.Фруктовый кефир  не по-нашему.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         йогурт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6. Булочное изделие, которым можно порулить.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        баранка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7.Птица, попавшая в суп за свои думы.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        индюк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8.Название каши, которую вылил за окно Дениска Кораблёв.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        манная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10215601" y="785794"/>
            <a:ext cx="45719" cy="585791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858280" cy="928693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Кулинарный поединок(продолжение)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580" y="1428736"/>
            <a:ext cx="6429420" cy="5000660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sz="2800" b="1" dirty="0" smtClean="0">
                <a:solidFill>
                  <a:srgbClr val="0000FF"/>
                </a:solidFill>
              </a:rPr>
              <a:t>9.Картофель всмятку.</a:t>
            </a:r>
          </a:p>
          <a:p>
            <a:pPr lvl="0" algn="l"/>
            <a:r>
              <a:rPr lang="ru-RU" sz="2800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пюре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dirty="0" smtClean="0">
              <a:solidFill>
                <a:srgbClr val="FF0000"/>
              </a:solidFill>
            </a:endParaRPr>
          </a:p>
          <a:p>
            <a:pPr lvl="0" algn="l"/>
            <a:r>
              <a:rPr lang="ru-RU" sz="2800" b="1" dirty="0" smtClean="0">
                <a:solidFill>
                  <a:srgbClr val="0000FF"/>
                </a:solidFill>
              </a:rPr>
              <a:t>10.Макси-пирожное.</a:t>
            </a:r>
          </a:p>
          <a:p>
            <a:pPr lvl="0" algn="l"/>
            <a:r>
              <a:rPr lang="ru-RU" sz="2800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торт</a:t>
            </a:r>
          </a:p>
          <a:p>
            <a:pPr lvl="0" algn="l"/>
            <a:r>
              <a:rPr lang="ru-RU" sz="2800" b="1" dirty="0" smtClean="0">
                <a:solidFill>
                  <a:srgbClr val="0000FF"/>
                </a:solidFill>
              </a:rPr>
              <a:t>11.То, что осталось от варенья, когда из него съели все ягоды </a:t>
            </a:r>
          </a:p>
          <a:p>
            <a:pPr lvl="0" algn="l"/>
            <a:r>
              <a:rPr lang="ru-RU" sz="2800" b="1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сироп</a:t>
            </a:r>
          </a:p>
          <a:p>
            <a:pPr lvl="0" algn="l"/>
            <a:r>
              <a:rPr lang="ru-RU" sz="2800" b="1" dirty="0" smtClean="0">
                <a:solidFill>
                  <a:srgbClr val="0000FF"/>
                </a:solidFill>
              </a:rPr>
              <a:t>12.Деликатес из кабачков.</a:t>
            </a:r>
          </a:p>
          <a:p>
            <a:pPr lvl="0" algn="l"/>
            <a:r>
              <a:rPr lang="ru-RU" sz="2800" b="1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икра</a:t>
            </a:r>
          </a:p>
          <a:p>
            <a:pPr lvl="0" algn="l"/>
            <a:r>
              <a:rPr lang="ru-RU" sz="2800" b="1" dirty="0" smtClean="0">
                <a:solidFill>
                  <a:schemeClr val="tx1"/>
                </a:solidFill>
              </a:rPr>
              <a:t>               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9"/>
            <a:ext cx="8715404" cy="114300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Кулинарный поединок(продолжение)</a:t>
            </a:r>
            <a:b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18" y="1714488"/>
            <a:ext cx="6357982" cy="4143404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0000FF"/>
                </a:solidFill>
              </a:rPr>
              <a:t>13.Что съел Буратино в харчевне, заплатив за себя, кота и лису золотой? </a:t>
            </a:r>
          </a:p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                                            корочку хлеба</a:t>
            </a:r>
          </a:p>
          <a:p>
            <a:pPr algn="l"/>
            <a:r>
              <a:rPr lang="ru-RU" sz="2800" b="1" dirty="0" smtClean="0">
                <a:solidFill>
                  <a:srgbClr val="0000FF"/>
                </a:solidFill>
              </a:rPr>
              <a:t>14.Какая из нот не нужна для компота?</a:t>
            </a:r>
          </a:p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                                            соль</a:t>
            </a:r>
          </a:p>
          <a:p>
            <a:pPr algn="l"/>
            <a:r>
              <a:rPr lang="ru-RU" sz="2800" b="1" dirty="0" smtClean="0">
                <a:solidFill>
                  <a:srgbClr val="0000FF"/>
                </a:solidFill>
              </a:rPr>
              <a:t>15. Самая крупная ягода на бахчах?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   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арбуз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 </a:t>
            </a:r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9"/>
            <a:ext cx="7858180" cy="1000132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00CC"/>
                </a:solidFill>
                <a:latin typeface="Monotype Corsiva" pitchFamily="66" charset="0"/>
              </a:rPr>
              <a:t>Конкурс</a:t>
            </a:r>
            <a:r>
              <a:rPr lang="ru-RU" dirty="0">
                <a:solidFill>
                  <a:srgbClr val="FF66FF"/>
                </a:solidFill>
              </a:rPr>
              <a:t> </a:t>
            </a:r>
            <a:r>
              <a:rPr lang="ru-RU" sz="5400" b="1" dirty="0">
                <a:solidFill>
                  <a:srgbClr val="FF5050"/>
                </a:solidFill>
                <a:latin typeface="Monotype Corsiva" pitchFamily="66" charset="0"/>
              </a:rPr>
              <a:t>«Мама. Какая она?»</a:t>
            </a:r>
            <a:r>
              <a:rPr lang="ru-RU" sz="5400" dirty="0">
                <a:solidFill>
                  <a:srgbClr val="FF505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285860"/>
            <a:ext cx="7572396" cy="542928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Милая, симпатичная, красивая, хорошенькая, обаятельная, очаровательная, привлекательная, прелестная, чудесная, прекрасная, неотразимая, элегантная, изящная, яркая, безупречная, совершенная, идеальная,            бесподобная, сногсшибательная, несравненная, замечательная, удивительная, поразительная, изумительная, восхитительная,  неповторимая, единственная, бесценная, обворожительная, сладкая, свежая,  ослепительная, великолепная, неземная, любимая, любящая,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Neposedyi_-_Mamapervoe_sl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46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1285860"/>
            <a:ext cx="8229600" cy="300039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D60093"/>
                </a:solidFill>
                <a:latin typeface="Monotype Corsiva" pitchFamily="66" charset="0"/>
              </a:rPr>
              <a:t>Цветущая «Восьмёрочка»</a:t>
            </a:r>
            <a:endParaRPr lang="ru-RU" sz="8000" b="1" dirty="0">
              <a:solidFill>
                <a:srgbClr val="D6009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215238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8900" b="1" dirty="0" smtClean="0">
                <a:solidFill>
                  <a:srgbClr val="0000FF"/>
                </a:solidFill>
                <a:latin typeface="Monotype Corsiva" pitchFamily="66" charset="0"/>
              </a:rPr>
              <a:t>Кто быстрее?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1500174"/>
            <a:ext cx="6357950" cy="5572164"/>
          </a:xfrm>
        </p:spPr>
        <p:txBody>
          <a:bodyPr>
            <a:normAutofit fontScale="62500" lnSpcReduction="20000"/>
          </a:bodyPr>
          <a:lstStyle/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1.Очень толстая бумага?</a:t>
            </a: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3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(картон)</a:t>
            </a:r>
            <a:endParaRPr lang="ru-RU" sz="3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2.Нательная роспись </a:t>
            </a: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татуировка)</a:t>
            </a:r>
            <a:endParaRPr lang="ru-RU" sz="3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3.Прозрачная клеящая лента </a:t>
            </a: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скотч)</a:t>
            </a:r>
            <a:endParaRPr lang="ru-RU" sz="3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4.Единица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счёта в спорте </a:t>
            </a:r>
            <a:endParaRPr lang="ru-RU" sz="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очко)</a:t>
            </a:r>
            <a:endParaRPr lang="ru-RU" sz="3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5.Человеку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даётся только 1 раз </a:t>
            </a:r>
            <a:endParaRPr lang="ru-RU" sz="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жизнь)</a:t>
            </a:r>
            <a:endParaRPr lang="ru-RU" sz="3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6.По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реке плывёт бревно. Ох, и злющее оно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крокодил)</a:t>
            </a:r>
            <a:endParaRPr lang="ru-RU" sz="3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7.Одноразовое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оружие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пчелы</a:t>
            </a:r>
          </a:p>
          <a:p>
            <a:pPr lvl="0" algn="l"/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3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жало</a:t>
            </a:r>
            <a:r>
              <a:rPr lang="ru-RU" sz="3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215238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  <a:t>Кто быстрее?(продолжение)</a:t>
            </a:r>
            <a:r>
              <a:rPr lang="ru-RU" sz="5300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sz="5300" dirty="0" smtClean="0">
                <a:solidFill>
                  <a:srgbClr val="0000FF"/>
                </a:solidFill>
                <a:latin typeface="Monotype Corsiva" pitchFamily="66" charset="0"/>
              </a:rPr>
            </a:br>
            <a:endParaRPr lang="ru-RU" sz="53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1285860"/>
            <a:ext cx="7143768" cy="6143668"/>
          </a:xfrm>
        </p:spPr>
        <p:txBody>
          <a:bodyPr>
            <a:noAutofit/>
          </a:bodyPr>
          <a:lstStyle/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8.Праздник проводов зимы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ru-RU" sz="2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(масленица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9.У какой птицы снежное имя?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снегирь)</a:t>
            </a:r>
            <a:endParaRPr lang="ru-RU" sz="2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10.Орган вкуса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11.Шоколад- настоящее золото Альп.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альпен</a:t>
            </a:r>
            <a:r>
              <a:rPr lang="ru-RU" sz="2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гольд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12.Овца мужского рода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баран)</a:t>
            </a:r>
            <a:endParaRPr lang="ru-RU" sz="2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13.Собачий дом                                       </a:t>
            </a:r>
          </a:p>
          <a:p>
            <a:pPr lvl="0"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2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(конура)</a:t>
            </a:r>
            <a:endParaRPr lang="ru-RU" sz="2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 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19288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   </a:t>
            </a:r>
            <a:r>
              <a:rPr lang="ru-RU" sz="5300" b="1" dirty="0" smtClean="0">
                <a:solidFill>
                  <a:srgbClr val="9900FF"/>
                </a:solidFill>
                <a:latin typeface="Monotype Corsiva" pitchFamily="66" charset="0"/>
              </a:rPr>
              <a:t>Вспомни и прочти стихотворение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86116" y="1600200"/>
            <a:ext cx="321471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.</a:t>
            </a:r>
            <a:r>
              <a:rPr lang="ru-RU" dirty="0" smtClean="0">
                <a:solidFill>
                  <a:srgbClr val="FF0000"/>
                </a:solidFill>
              </a:rPr>
              <a:t> Наша Таня громко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Уронила в речку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Тише, Танечка,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Не утонет в речке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(</a:t>
            </a:r>
            <a:r>
              <a:rPr lang="ru-RU" i="1" dirty="0" err="1" smtClean="0">
                <a:solidFill>
                  <a:srgbClr val="FF0000"/>
                </a:solidFill>
              </a:rPr>
              <a:t>А.Барто</a:t>
            </a:r>
            <a:r>
              <a:rPr lang="ru-RU" i="1" dirty="0" smtClean="0">
                <a:solidFill>
                  <a:srgbClr val="FF0000"/>
                </a:solidFill>
              </a:rPr>
              <a:t>)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Зайку бросила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Под дождём остался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Слезть с скамеечки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Весь до ниточки</a:t>
            </a:r>
            <a:endParaRPr lang="ru-RU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(</a:t>
            </a:r>
            <a:r>
              <a:rPr lang="ru-RU" dirty="0" err="1" smtClean="0">
                <a:solidFill>
                  <a:srgbClr val="FF0000"/>
                </a:solidFill>
              </a:rPr>
              <a:t>А.Барто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57950" y="1600200"/>
            <a:ext cx="232885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плачет.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мячик.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не плачь,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мяч.</a:t>
            </a:r>
          </a:p>
          <a:p>
            <a:pPr>
              <a:buNone/>
            </a:pPr>
            <a:endParaRPr lang="ru-RU" b="1" dirty="0" smtClean="0">
              <a:solidFill>
                <a:srgbClr val="9900CC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9900CC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хозяйка.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зайка.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не смог,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промок.</a:t>
            </a:r>
            <a:endParaRPr lang="ru-RU" b="1" dirty="0">
              <a:solidFill>
                <a:srgbClr val="9900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571612"/>
            <a:ext cx="357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3714744" y="3857628"/>
            <a:ext cx="500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715404" cy="114300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solidFill>
                  <a:srgbClr val="9900FF"/>
                </a:solidFill>
                <a:latin typeface="Monotype Corsiva" pitchFamily="66" charset="0"/>
              </a:rPr>
              <a:t>     Вспомни и прочти стихотворение</a:t>
            </a:r>
            <a:br>
              <a:rPr lang="ru-RU" sz="4900" b="1" dirty="0" smtClean="0">
                <a:solidFill>
                  <a:srgbClr val="9900FF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9900FF"/>
                </a:solidFill>
                <a:latin typeface="Monotype Corsiva" pitchFamily="66" charset="0"/>
              </a:rPr>
              <a:t>                                           (продолжение) </a:t>
            </a:r>
            <a:r>
              <a:rPr lang="ru-RU" sz="4900" dirty="0" smtClean="0">
                <a:solidFill>
                  <a:srgbClr val="9900FF"/>
                </a:solidFill>
                <a:latin typeface="Monotype Corsiva" pitchFamily="66" charset="0"/>
              </a:rPr>
              <a:t/>
            </a:r>
            <a:br>
              <a:rPr lang="ru-RU" sz="4900" dirty="0" smtClean="0">
                <a:solidFill>
                  <a:srgbClr val="9900FF"/>
                </a:solidFill>
                <a:latin typeface="Monotype Corsiva" pitchFamily="66" charset="0"/>
              </a:rPr>
            </a:br>
            <a:endParaRPr lang="ru-RU" sz="4900" dirty="0">
              <a:solidFill>
                <a:srgbClr val="9900FF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0298" y="1600200"/>
            <a:ext cx="4286280" cy="4525963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dirty="0" smtClean="0"/>
              <a:t>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Идёт бычок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Вздыхает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«Эх, доска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Сейчас я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(</a:t>
            </a:r>
            <a:r>
              <a:rPr lang="ru-RU" dirty="0" err="1" smtClean="0">
                <a:solidFill>
                  <a:srgbClr val="FF0000"/>
                </a:solidFill>
              </a:rPr>
              <a:t>А.Барто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pPr lvl="0"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У лукоморья дуб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Златая цепь на дубе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И днём и ночью кот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Всё ходит по цепи 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i="1" dirty="0" smtClean="0">
                <a:solidFill>
                  <a:srgbClr val="FF0000"/>
                </a:solidFill>
              </a:rPr>
              <a:t>А.С.Пушкин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15140" y="1600200"/>
            <a:ext cx="197166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качается,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на ходу: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кончается,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упаду.»</a:t>
            </a:r>
          </a:p>
          <a:p>
            <a:pPr>
              <a:buNone/>
            </a:pPr>
            <a:endParaRPr lang="ru-RU" b="1" dirty="0" smtClean="0">
              <a:solidFill>
                <a:srgbClr val="9900CC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9900CC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зелёный.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том.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учёный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кругом.</a:t>
            </a:r>
          </a:p>
          <a:p>
            <a:pPr>
              <a:buNone/>
            </a:pPr>
            <a:endParaRPr lang="ru-RU" dirty="0">
              <a:solidFill>
                <a:srgbClr val="9900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4643437" y="1643050"/>
            <a:ext cx="4286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3786190"/>
            <a:ext cx="500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4.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43966" cy="1143008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rgbClr val="9900CC"/>
                </a:solidFill>
                <a:latin typeface="Monotype Corsiva" pitchFamily="66" charset="0"/>
              </a:rPr>
              <a:t>Вспомни и прочти стихотворение</a:t>
            </a:r>
            <a:r>
              <a:rPr lang="ru-RU" dirty="0" smtClean="0">
                <a:solidFill>
                  <a:srgbClr val="9900CC"/>
                </a:solidFill>
                <a:latin typeface="Monotype Corsiva" pitchFamily="66" charset="0"/>
              </a:rPr>
              <a:t>               </a:t>
            </a:r>
            <a:r>
              <a:rPr lang="ru-RU" b="1" dirty="0" smtClean="0">
                <a:solidFill>
                  <a:srgbClr val="9900CC"/>
                </a:solidFill>
                <a:latin typeface="Monotype Corsiva" pitchFamily="66" charset="0"/>
              </a:rPr>
              <a:t>(продолжение)</a:t>
            </a:r>
            <a:endParaRPr lang="ru-RU" b="1" dirty="0">
              <a:solidFill>
                <a:srgbClr val="9900C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28860" y="1285860"/>
            <a:ext cx="3571900" cy="571504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У меня растут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Будет и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Где работать мне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Чем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(</a:t>
            </a:r>
            <a:r>
              <a:rPr lang="ru-RU" sz="2400" i="1" dirty="0" smtClean="0">
                <a:solidFill>
                  <a:srgbClr val="FF0000"/>
                </a:solidFill>
              </a:rPr>
              <a:t>В.В.Маяковский «Кем быть?»)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Черёмуха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 весною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И ветки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Что кудри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(</a:t>
            </a:r>
            <a:r>
              <a:rPr lang="ru-RU" sz="2400" i="1" dirty="0" smtClean="0">
                <a:solidFill>
                  <a:srgbClr val="FF0000"/>
                </a:solidFill>
              </a:rPr>
              <a:t>С.А.Есенин   «Черёмуха»)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1285860"/>
            <a:ext cx="3143240" cy="48403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года.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семнадцать.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тогда?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заниматься?</a:t>
            </a:r>
          </a:p>
          <a:p>
            <a:pPr>
              <a:buNone/>
            </a:pPr>
            <a:endParaRPr lang="ru-RU" sz="2400" b="1" dirty="0" smtClean="0">
              <a:solidFill>
                <a:srgbClr val="9900FF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9900FF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душистая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расцвела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золотистые,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FF"/>
                </a:solidFill>
              </a:rPr>
              <a:t>завила.</a:t>
            </a:r>
            <a:endParaRPr lang="ru-RU" sz="2400" b="1" dirty="0">
              <a:solidFill>
                <a:srgbClr val="99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357299"/>
            <a:ext cx="500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5.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929066"/>
            <a:ext cx="500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6.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0013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9900FF"/>
                </a:solidFill>
                <a:latin typeface="Monotype Corsiva" pitchFamily="66" charset="0"/>
              </a:rPr>
              <a:t>Вспомни и прочти стихотворение</a:t>
            </a:r>
            <a:br>
              <a:rPr lang="ru-RU" b="1" dirty="0" smtClean="0">
                <a:solidFill>
                  <a:srgbClr val="9900FF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9900FF"/>
                </a:solidFill>
                <a:latin typeface="Monotype Corsiva" pitchFamily="66" charset="0"/>
              </a:rPr>
              <a:t>(продолжение)</a:t>
            </a:r>
            <a:endParaRPr lang="ru-RU" dirty="0">
              <a:solidFill>
                <a:srgbClr val="9900FF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28860" y="1500175"/>
            <a:ext cx="4286280" cy="5357825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 лесу родилась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 лесу она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Зимой и летом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Зелёная  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(</a:t>
            </a:r>
            <a:r>
              <a:rPr lang="ru-RU" sz="2400" i="1" dirty="0" smtClean="0">
                <a:solidFill>
                  <a:srgbClr val="FF0000"/>
                </a:solidFill>
              </a:rPr>
              <a:t>Раиса Адамовна Кудашева</a:t>
            </a:r>
            <a:r>
              <a:rPr lang="ru-RU" sz="2400" dirty="0" smtClean="0">
                <a:solidFill>
                  <a:srgbClr val="FF0000"/>
                </a:solidFill>
              </a:rPr>
              <a:t>)</a:t>
            </a:r>
          </a:p>
          <a:p>
            <a:pPr algn="r"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 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Крошка сын к отцу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и спросила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«Что такое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И что такое </a:t>
            </a:r>
            <a:r>
              <a:rPr lang="ru-RU" sz="2400" u="sng" dirty="0" smtClean="0">
                <a:solidFill>
                  <a:srgbClr val="FF0000"/>
                </a:solidFill>
              </a:rPr>
              <a:t>  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(В.В. Маяковский)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86578" y="1500174"/>
            <a:ext cx="2143140" cy="22860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9900CC"/>
                </a:solidFill>
              </a:rPr>
              <a:t>ёлочка.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CC"/>
                </a:solidFill>
              </a:rPr>
              <a:t>росла.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CC"/>
                </a:solidFill>
              </a:rPr>
              <a:t>стройная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CC"/>
                </a:solidFill>
              </a:rPr>
              <a:t>была.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1428736"/>
            <a:ext cx="57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7.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4214818"/>
            <a:ext cx="500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8.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4214818"/>
            <a:ext cx="19288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FF"/>
                </a:solidFill>
              </a:rPr>
              <a:t>пришёл</a:t>
            </a:r>
          </a:p>
          <a:p>
            <a:r>
              <a:rPr lang="ru-RU" sz="2400" b="1" dirty="0" smtClean="0">
                <a:solidFill>
                  <a:srgbClr val="9900FF"/>
                </a:solidFill>
              </a:rPr>
              <a:t>кроха</a:t>
            </a:r>
          </a:p>
          <a:p>
            <a:r>
              <a:rPr lang="ru-RU" sz="2400" b="1" dirty="0" smtClean="0">
                <a:solidFill>
                  <a:srgbClr val="9900FF"/>
                </a:solidFill>
              </a:rPr>
              <a:t>«хорошо»</a:t>
            </a:r>
          </a:p>
          <a:p>
            <a:r>
              <a:rPr lang="ru-RU" sz="2400" b="1" dirty="0" smtClean="0">
                <a:solidFill>
                  <a:srgbClr val="9900FF"/>
                </a:solidFill>
              </a:rPr>
              <a:t>«плохо»</a:t>
            </a:r>
            <a:endParaRPr lang="ru-RU" sz="2400" b="1" dirty="0">
              <a:solidFill>
                <a:srgbClr val="99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00188" y="428625"/>
            <a:ext cx="7643812" cy="2286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rgbClr val="0000FF"/>
                </a:solidFill>
                <a:latin typeface="Monotype Corsiva" pitchFamily="66" charset="0"/>
              </a:rPr>
              <a:t>Конкурс </a:t>
            </a:r>
            <a:r>
              <a:rPr lang="ru-RU" sz="6700" b="1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sz="67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6700" b="1" dirty="0" smtClean="0">
                <a:solidFill>
                  <a:srgbClr val="0000FF"/>
                </a:solidFill>
                <a:latin typeface="Monotype Corsiva" pitchFamily="66" charset="0"/>
              </a:rPr>
              <a:t>«</a:t>
            </a:r>
            <a:r>
              <a:rPr lang="ru-RU" sz="6700" b="1" dirty="0" smtClean="0">
                <a:solidFill>
                  <a:srgbClr val="0000FF"/>
                </a:solidFill>
                <a:latin typeface="Monotype Corsiva" pitchFamily="66" charset="0"/>
              </a:rPr>
              <a:t>Заплети косу</a:t>
            </a:r>
            <a:r>
              <a:rPr lang="ru-RU" sz="6700" b="1" dirty="0" smtClean="0">
                <a:solidFill>
                  <a:srgbClr val="0000FF"/>
                </a:solidFill>
                <a:latin typeface="Monotype Corsiva" pitchFamily="66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s://flakonn.com/wp-content/uploads/2019/06/Kosa_na_bok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9185" y="2500306"/>
            <a:ext cx="6604815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572" y="428604"/>
            <a:ext cx="7572428" cy="19288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6600CC"/>
                </a:solidFill>
                <a:latin typeface="Monotype Corsiva" pitchFamily="66" charset="0"/>
              </a:rPr>
              <a:t>Скажи скороговорку</a:t>
            </a:r>
            <a:endParaRPr lang="ru-RU" sz="7200" b="1" dirty="0">
              <a:solidFill>
                <a:srgbClr val="6600CC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46" y="2071678"/>
            <a:ext cx="5929354" cy="3495684"/>
          </a:xfrm>
        </p:spPr>
        <p:txBody>
          <a:bodyPr/>
          <a:lstStyle/>
          <a:p>
            <a:pPr lvl="0" algn="l"/>
            <a:endParaRPr lang="ru-RU" sz="2800" dirty="0" smtClean="0">
              <a:solidFill>
                <a:schemeClr val="tx1"/>
              </a:solidFill>
            </a:endParaRPr>
          </a:p>
          <a:p>
            <a:pPr lvl="0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Купи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кипу пик.</a:t>
            </a:r>
          </a:p>
          <a:p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561</Words>
  <Application>Microsoft Office PowerPoint</Application>
  <PresentationFormat>Экран (4:3)</PresentationFormat>
  <Paragraphs>187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Кто быстрее? </vt:lpstr>
      <vt:lpstr> Кто быстрее?(продолжение) </vt:lpstr>
      <vt:lpstr>    Вспомни и прочти стихотворение                                         </vt:lpstr>
      <vt:lpstr>      Вспомни и прочти стихотворение                                            (продолжение)  </vt:lpstr>
      <vt:lpstr>Вспомни и прочти стихотворение               (продолжение)</vt:lpstr>
      <vt:lpstr>Вспомни и прочти стихотворение (продолжение)</vt:lpstr>
      <vt:lpstr> Конкурс  «Заплети косу»   </vt:lpstr>
      <vt:lpstr>Скажи скороговорку</vt:lpstr>
      <vt:lpstr>Кулинарный поединок </vt:lpstr>
      <vt:lpstr>    Кулинарный поединок(продолжение) </vt:lpstr>
      <vt:lpstr> Кулинарный поединок(продолжение)</vt:lpstr>
      <vt:lpstr>Кулинарный поединок(продолжение) </vt:lpstr>
      <vt:lpstr>Конкурс «Мама. Какая она?» </vt:lpstr>
      <vt:lpstr>Цветущая «Восьмёрочка»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</cp:lastModifiedBy>
  <cp:revision>72</cp:revision>
  <dcterms:created xsi:type="dcterms:W3CDTF">2013-02-27T16:25:24Z</dcterms:created>
  <dcterms:modified xsi:type="dcterms:W3CDTF">2020-02-29T20:53:38Z</dcterms:modified>
</cp:coreProperties>
</file>