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7" r:id="rId8"/>
    <p:sldId id="263" r:id="rId9"/>
    <p:sldId id="264" r:id="rId10"/>
    <p:sldId id="265" r:id="rId11"/>
    <p:sldId id="272" r:id="rId12"/>
    <p:sldId id="266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8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4BD0A76-2865-4D5A-AB2F-307D0AC1690C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15290EE-01E2-412D-B6B4-66F865E216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BD0A76-2865-4D5A-AB2F-307D0AC1690C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5290EE-01E2-412D-B6B4-66F865E216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BD0A76-2865-4D5A-AB2F-307D0AC1690C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5290EE-01E2-412D-B6B4-66F865E216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BD0A76-2865-4D5A-AB2F-307D0AC1690C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5290EE-01E2-412D-B6B4-66F865E2165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BD0A76-2865-4D5A-AB2F-307D0AC1690C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5290EE-01E2-412D-B6B4-66F865E2165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BD0A76-2865-4D5A-AB2F-307D0AC1690C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5290EE-01E2-412D-B6B4-66F865E2165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BD0A76-2865-4D5A-AB2F-307D0AC1690C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5290EE-01E2-412D-B6B4-66F865E216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BD0A76-2865-4D5A-AB2F-307D0AC1690C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5290EE-01E2-412D-B6B4-66F865E21659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BD0A76-2865-4D5A-AB2F-307D0AC1690C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5290EE-01E2-412D-B6B4-66F865E216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4BD0A76-2865-4D5A-AB2F-307D0AC1690C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5290EE-01E2-412D-B6B4-66F865E216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4BD0A76-2865-4D5A-AB2F-307D0AC1690C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15290EE-01E2-412D-B6B4-66F865E2165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4BD0A76-2865-4D5A-AB2F-307D0AC1690C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15290EE-01E2-412D-B6B4-66F865E2165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youtu.be/CO0mUekg74U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0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>
              <a:defRPr/>
            </a:pP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«Детский сад № 279» городского округа Самара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628800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  <a:endParaRPr lang="ru-RU" sz="4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старшей группе «Виноград»</a:t>
            </a:r>
          </a:p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Тема: «БЕЗОПАСНОСТЬ НА ВОДЕ»</a:t>
            </a:r>
            <a:endParaRPr lang="ru-RU" sz="4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12160" y="5301208"/>
            <a:ext cx="3131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Гарибова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Е.А.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15.05.2020г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548680"/>
            <a:ext cx="77768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Играя в воде, даже в шутку</a:t>
            </a: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нельзя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"топить" своих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друзей!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Без названия (4).jf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1928154"/>
            <a:ext cx="6156176" cy="492984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776" y="980728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https://youtu.be/CO0mUekg74U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404664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Немного отдохнем! Физкультминутка!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Без названия (9).jf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834713"/>
            <a:ext cx="6732240" cy="502328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Молодцы! </a:t>
            </a:r>
            <a:r>
              <a:rPr lang="ru-RU" sz="24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24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такое </a:t>
            </a:r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«буек»?</a:t>
            </a:r>
            <a:endParaRPr lang="ru-RU" sz="24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Буек – поплавок, выставляемый для обозначения места постановки сетей, указание чего-либо на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воде.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Дно 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буйками может представлять опасность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– можно пораниться, а также, заплыв за буйки, вы можете попасть под проплывающее мимо морское или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речное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судно, капитан которого никак не ожидает встретить вас в этом месте.</a:t>
            </a:r>
          </a:p>
        </p:txBody>
      </p:sp>
      <p:pic>
        <p:nvPicPr>
          <p:cNvPr id="4" name="Рисунок 3" descr="108-9-bezopasnost-letom-kartink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17520"/>
            <a:ext cx="6096000" cy="3840480"/>
          </a:xfrm>
          <a:prstGeom prst="rect">
            <a:avLst/>
          </a:prstGeom>
        </p:spPr>
      </p:pic>
      <p:pic>
        <p:nvPicPr>
          <p:cNvPr id="5" name="Рисунок 4" descr="Без названия (7).jf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8" y="2772967"/>
            <a:ext cx="3059832" cy="4085033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88024" y="0"/>
            <a:ext cx="435597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какими людьми вы можете встретиться, на берегу которые помогают купающим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(Со спасателями, водолазами)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Кто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такие спасатели? (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Летом мы часто видим их у реки. Они наблюдают за поведением людей и оказывают помощь, если кому-то вдруг стало плохо, человек начал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тонуть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очень сложная и ответственная работа, поэтому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постарайтесь вести себя так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чтобы спасателям не пришлось выручать из беды вас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ages.jf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788024" cy="318621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8640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осмотрите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картинки, и ответьте на вопрос что нужно взять с собой на речку отправляясь купаться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(Жилет, спасательный круг)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 думаете, как мы можем помочь человеку, который начал тонуть? (</a:t>
            </a:r>
            <a:r>
              <a:rPr lang="ru-RU" sz="2400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Сразу надо кричать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"Человек тонет!" – чтобы привлечь внимание;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бросить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ему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спасательный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круг, веревку)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что делать, если сам начал тонуть? (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самое главное – не паниковать.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этом случае появляется возможность сэкономить силы, сохранить дыхание, позвать на помощь и какое-то время удержаться на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).</a:t>
            </a:r>
          </a:p>
        </p:txBody>
      </p:sp>
      <p:pic>
        <p:nvPicPr>
          <p:cNvPr id="3" name="Рисунок 2" descr="images (2).jf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3366120"/>
            <a:ext cx="3491880" cy="3491880"/>
          </a:xfrm>
          <a:prstGeom prst="rect">
            <a:avLst/>
          </a:prstGeom>
        </p:spPr>
      </p:pic>
      <p:pic>
        <p:nvPicPr>
          <p:cNvPr id="4" name="Рисунок 3" descr="Без назван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778695"/>
            <a:ext cx="3275856" cy="307930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20688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И в окончании нашей беседы, давайте нарисуем спасательные круги. (Самостоятельная деятельность)</a:t>
            </a:r>
          </a:p>
        </p:txBody>
      </p:sp>
      <p:pic>
        <p:nvPicPr>
          <p:cNvPr id="3" name="Рисунок 2" descr="images (3).jf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32856"/>
            <a:ext cx="7350224" cy="4725144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988840"/>
            <a:ext cx="82809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i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sz="6000" b="1" i="1" u="sng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692696"/>
            <a:ext cx="81369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правил безопасного поведения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на водоемах летом.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2060848"/>
            <a:ext cx="8892480" cy="361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indent="-342900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- расширять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представления о причинах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несчастных случаев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на воде, действиях в случае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опасности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;</a:t>
            </a:r>
            <a:endParaRPr lang="en-US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- закреплять полученные знания правил безопасности;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- развивать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способность помогать и сочувствовать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людям;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- воспитывать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осторожность и аккуратность в поведении на воде.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71642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Отгадайте загадку:</a:t>
            </a:r>
          </a:p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Она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бежит, струится,</a:t>
            </a:r>
          </a:p>
          <a:p>
            <a:pPr algn="ctr"/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Струйки не бегут.</a:t>
            </a:r>
          </a:p>
          <a:p>
            <a:pPr algn="ctr"/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Склонились молчаливо,</a:t>
            </a:r>
          </a:p>
          <a:p>
            <a:pPr algn="ctr"/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Над ней густые ивы. (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Река)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rekaimore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545584"/>
            <a:ext cx="6173192" cy="431241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260648"/>
            <a:ext cx="5472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Спросите ребенка:</a:t>
            </a:r>
            <a:endParaRPr lang="ru-RU" sz="2800" b="1" i="1" u="sng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0" y="1124744"/>
            <a:ext cx="4572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Посмотрите на карту мира. Какой краски на ней больше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всего?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(Синей и голубой)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Что на карте отмечают таким цветом?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(Воду – реки, моря, озера, океаны)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нашей области большое количество водоемов, на которых можно прекрасно отдохнуть в летнее время или зимой.</a:t>
            </a:r>
          </a:p>
          <a:p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Вода – добрый друг и помощник человека. Но бывают ситуации, когда вода может стать для человека врагом.</a:t>
            </a:r>
          </a:p>
        </p:txBody>
      </p:sp>
      <p:pic>
        <p:nvPicPr>
          <p:cNvPr id="4" name="Рисунок 3" descr="4cd7f67d590795d17a7911520e7e529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56792"/>
            <a:ext cx="4572000" cy="337900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32656"/>
            <a:ext cx="9144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какое время года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чаще всего хочется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 водоемам?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 (Летом)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-Почему летом?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(Летом жарко и хочется искупаться, поплавать на чем-нибудь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Вы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купались летом?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Умеете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плавать?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того, что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бы купаться, тоже нужно соблюдать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определенные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правила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безопасного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поведения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Без названия.jf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3100218"/>
            <a:ext cx="4716016" cy="375778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32656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Какие правила нужно соблюдать в летнее время?</a:t>
            </a:r>
            <a:endParaRPr lang="ru-RU" sz="2800" b="1" i="1" u="sng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412776"/>
            <a:ext cx="81369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Самое </a:t>
            </a:r>
            <a:r>
              <a:rPr lang="ru-RU" sz="28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главное правило</a:t>
            </a: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когда мы купаемся, рядом должны быть взрослые.</a:t>
            </a:r>
          </a:p>
        </p:txBody>
      </p:sp>
      <p:pic>
        <p:nvPicPr>
          <p:cNvPr id="4" name="Рисунок 3" descr="Без названия (1).jf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705142"/>
            <a:ext cx="7164288" cy="415285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692696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Нельзя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купаться в запрещенных местах!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Без названия (6).jf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53522"/>
            <a:ext cx="7452320" cy="500447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76056" y="764704"/>
            <a:ext cx="38164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Нельзя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нырять в незнакомых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местах!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В незнакомом месте вам нельзя нырять - Фото 24302-9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В незнакомом месте вам нельзя нырять - Фото 24302-9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Без названия (2).jf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7475"/>
            <a:ext cx="4572000" cy="689547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332656"/>
            <a:ext cx="7776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Нельзя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заплывать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далеко!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Без названия (3).jf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37763"/>
            <a:ext cx="7236296" cy="5420237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72</TotalTime>
  <Words>213</Words>
  <Application>Microsoft Office PowerPoint</Application>
  <PresentationFormat>Экран (4:3)</PresentationFormat>
  <Paragraphs>46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lenovo</cp:lastModifiedBy>
  <cp:revision>24</cp:revision>
  <dcterms:created xsi:type="dcterms:W3CDTF">2020-05-15T04:01:44Z</dcterms:created>
  <dcterms:modified xsi:type="dcterms:W3CDTF">2020-05-15T05:14:13Z</dcterms:modified>
</cp:coreProperties>
</file>