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0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9373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59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18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98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37090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09422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9510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68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83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41953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737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458611-EA60-47C8-A25D-FD45CD684EB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E7A718C-0F00-4A34-80D6-10D62C3A277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3698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nachalo4ka.ru/wp-content/uploads/2014/08/Kolobok-300x30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024" y="992569"/>
            <a:ext cx="4392000" cy="4500000"/>
          </a:xfrm>
          <a:prstGeom prst="rect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00099" y="5431523"/>
            <a:ext cx="8172000" cy="952500"/>
          </a:xfrm>
        </p:spPr>
        <p:txBody>
          <a:bodyPr>
            <a:normAutofit/>
          </a:bodyPr>
          <a:lstStyle/>
          <a:p>
            <a:r>
              <a:rPr lang="ru-RU" sz="4800" b="0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В   НЕКОТОРОМ    ЦАРСТВЕ…</a:t>
            </a:r>
            <a:endParaRPr lang="ru-RU" sz="48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062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иблиокомпас: В выходные - для души и сердца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0" r="9100"/>
          <a:stretch>
            <a:fillRect/>
          </a:stretch>
        </p:blipFill>
        <p:spPr>
          <a:xfrm>
            <a:off x="688848" y="409615"/>
            <a:ext cx="2700000" cy="33564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9287" y="200025"/>
            <a:ext cx="3309937" cy="6448425"/>
          </a:xfrm>
        </p:spPr>
        <p:txBody>
          <a:bodyPr>
            <a:normAutofit/>
          </a:bodyPr>
          <a:lstStyle/>
          <a:p>
            <a:r>
              <a:rPr lang="ru-RU" sz="1600" dirty="0"/>
              <a:t>В наш компьютерный век многие современные родители даже не догадываются о том, что ребенку нужна сказка и её значение в жизни малыша очень велико.</a:t>
            </a:r>
          </a:p>
          <a:p>
            <a:r>
              <a:rPr lang="ru-RU" sz="1600" dirty="0"/>
              <a:t>Педагоги и психологи констатируют, что дети, с каждым годом все меньше интереса проявляют к книгам, чтению и слушанию произведений. В результате познавательная активность снижается, замедляется интеллектуальная деятельность.</a:t>
            </a:r>
          </a:p>
          <a:p>
            <a:r>
              <a:rPr lang="ru-RU" sz="1600" dirty="0"/>
              <a:t>Ни для кого не секрет, что формирование стойкого интереса к слушанию, а затем и к чтению начинается с раннего детства в семье и основа его – привычка родителей читать ребенку, рассуждать с ним о содержании прочитанного.</a:t>
            </a:r>
          </a:p>
          <a:p>
            <a:endParaRPr lang="ru-RU" dirty="0"/>
          </a:p>
        </p:txBody>
      </p:sp>
      <p:pic>
        <p:nvPicPr>
          <p:cNvPr id="8" name="Рисунок 7" descr="Библиокомпас: В выходные - для души и сердц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61" y="2571751"/>
            <a:ext cx="3057524" cy="37189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4725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3551" y="521520"/>
            <a:ext cx="7629525" cy="5714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d Script" panose="02000000000000000000" pitchFamily="2" charset="0"/>
              </a:rPr>
              <a:t>ЕСЛИ  РЯДОМ  СКАЗКА, то  РЕБЕНОК:</a:t>
            </a:r>
            <a:endParaRPr lang="ru-RU" sz="3200" b="1" dirty="0">
              <a:solidFill>
                <a:srgbClr val="C00000"/>
              </a:solidFill>
              <a:latin typeface="Bad Script" panose="02000000000000000000" pitchFamily="2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983551" y="1410998"/>
            <a:ext cx="3773043" cy="4686300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 </a:t>
            </a:r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радостью и без капризов укладывается спать;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соглашается  выполнять </a:t>
            </a:r>
            <a:r>
              <a:rPr lang="ru-RU" sz="260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требования;</a:t>
            </a:r>
            <a:endParaRPr lang="ru-RU" sz="2600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делится игрушками;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съедает “волшебное” лекарство;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познает окружающий мир;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учится понимать и любить все живое;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пробует сочинять свои собственные сказки;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учится читать, считать, фантазировать, рисовать;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знакомится с трудными правилами и понятиями;</a:t>
            </a:r>
          </a:p>
          <a:p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стремится стать лучше.</a:t>
            </a:r>
          </a:p>
          <a:p>
            <a:pPr marL="0" indent="0">
              <a:buNone/>
            </a:pPr>
            <a:r>
              <a:rPr lang="ru-RU" sz="260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 </a:t>
            </a:r>
          </a:p>
          <a:p>
            <a:endParaRPr lang="ru-RU" dirty="0"/>
          </a:p>
        </p:txBody>
      </p:sp>
      <p:pic>
        <p:nvPicPr>
          <p:cNvPr id="10" name="Объект 9" descr="https://nachalo4ka.ru/wp-content/uploads/2014/08/Repka.pn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542" y="1727263"/>
            <a:ext cx="3241591" cy="30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5365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975" y="381002"/>
            <a:ext cx="7629525" cy="7125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ad Script" panose="02000000000000000000" pitchFamily="2" charset="0"/>
              </a:rPr>
              <a:t>СКАЗКОЙ  МОЖНО: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36100" y="1093510"/>
            <a:ext cx="3611880" cy="2996398"/>
          </a:xfrm>
        </p:spPr>
        <p:txBody>
          <a:bodyPr/>
          <a:lstStyle/>
          <a:p>
            <a:r>
              <a:rPr lang="ru-RU" dirty="0"/>
              <a:t>вылечить;</a:t>
            </a:r>
          </a:p>
          <a:p>
            <a:r>
              <a:rPr lang="ru-RU" dirty="0"/>
              <a:t>успокоить и поднять настроение;</a:t>
            </a:r>
          </a:p>
          <a:p>
            <a:r>
              <a:rPr lang="ru-RU" dirty="0"/>
              <a:t>научить понимать другого;</a:t>
            </a:r>
          </a:p>
          <a:p>
            <a:r>
              <a:rPr lang="ru-RU" dirty="0"/>
              <a:t>оградить от бед;</a:t>
            </a:r>
          </a:p>
          <a:p>
            <a:r>
              <a:rPr lang="ru-RU" dirty="0"/>
              <a:t>“измерить” настроение и самочувствие.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45461" y="2493578"/>
            <a:ext cx="3611880" cy="632529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Bad Script" panose="02000000000000000000" pitchFamily="2" charset="0"/>
              </a:rPr>
              <a:t>СКАЗКА  МОЖЕТ: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42487" y="3435842"/>
            <a:ext cx="3611880" cy="2996398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/>
              <a:t>помочь скоротать путь;</a:t>
            </a:r>
          </a:p>
          <a:p>
            <a:r>
              <a:rPr lang="ru-RU" sz="2400" dirty="0"/>
              <a:t>познакомить</a:t>
            </a:r>
            <a:r>
              <a:rPr lang="ru-RU" sz="2200" dirty="0"/>
              <a:t> с нравственными понятиями;</a:t>
            </a:r>
          </a:p>
          <a:p>
            <a:r>
              <a:rPr lang="ru-RU" sz="2400" dirty="0"/>
              <a:t>сблизить Родителя и Ребенка;</a:t>
            </a:r>
          </a:p>
          <a:p>
            <a:r>
              <a:rPr lang="ru-RU" sz="2400" dirty="0"/>
              <a:t>разрешить конфликт;</a:t>
            </a:r>
          </a:p>
          <a:p>
            <a:r>
              <a:rPr lang="ru-RU" sz="2400" dirty="0"/>
              <a:t>заставить взяться за нелюбимое дело.</a:t>
            </a:r>
          </a:p>
          <a:p>
            <a:pPr marL="0" indent="0">
              <a:buNone/>
            </a:pPr>
            <a:r>
              <a:rPr lang="ru-RU" sz="2200" b="1" dirty="0"/>
              <a:t> </a:t>
            </a:r>
            <a:endParaRPr lang="ru-RU" sz="2200" dirty="0"/>
          </a:p>
          <a:p>
            <a:endParaRPr lang="ru-RU" dirty="0"/>
          </a:p>
        </p:txBody>
      </p:sp>
      <p:pic>
        <p:nvPicPr>
          <p:cNvPr id="7" name="Рисунок 6" descr="https://nachalo4ka.ru/wp-content/uploads/2014/08/ne-pey-iz-kopyittsa--300x30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25" y="4089908"/>
            <a:ext cx="2195830" cy="219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 descr="http://nachalo4ka.ru/wp-content/uploads/2014/08/Masha-i-Medv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364" y="142711"/>
            <a:ext cx="1756800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203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41832" y="1210115"/>
            <a:ext cx="4619982" cy="632529"/>
          </a:xfrm>
        </p:spPr>
        <p:txBody>
          <a:bodyPr/>
          <a:lstStyle/>
          <a:p>
            <a:r>
              <a:rPr lang="ru-RU" sz="28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«Как </a:t>
            </a:r>
            <a:r>
              <a:rPr lang="ru-RU" sz="2800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читать</a:t>
            </a:r>
            <a:r>
              <a:rPr lang="ru-RU" sz="28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сказки</a:t>
            </a:r>
            <a:r>
              <a:rPr lang="ru-RU" sz="2800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28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детям»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975" y="381002"/>
            <a:ext cx="7629525" cy="66703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ad Script" panose="02000000000000000000" pitchFamily="2" charset="0"/>
              </a:rPr>
              <a:t>Копилка полезных советов и идей для родителей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41832" y="2121032"/>
            <a:ext cx="3611880" cy="409555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- Перед прочтением рассмотрите книгу вместе с ребенком, иллюстрации в ней.</a:t>
            </a:r>
          </a:p>
          <a:p>
            <a:r>
              <a:rPr lang="ru-RU" dirty="0"/>
              <a:t>-Побеседуйте о том, что малыш видит на иллюстрациях.</a:t>
            </a:r>
          </a:p>
          <a:p>
            <a:r>
              <a:rPr lang="ru-RU" dirty="0"/>
              <a:t>- Предложите ребенку попробовать догадаться, о чем может быть данная сказка.</a:t>
            </a:r>
          </a:p>
          <a:p>
            <a:r>
              <a:rPr lang="ru-RU" dirty="0"/>
              <a:t>- Теперь можно приступить к прочтению сказки. Старайтесь читать ярко, выразительно с имитацией голосов героев. Тогда сказка оставит яркое впечатление в душе ребенка, запомнится ему.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  <p:pic>
        <p:nvPicPr>
          <p:cNvPr id="4098" name="Picture 2" descr="https://static10.tgstat.ru/channels/_0/26/264f80212fa688edb26387c97246d1f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950" y="2121033"/>
            <a:ext cx="3611562" cy="386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68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975" y="195727"/>
            <a:ext cx="7629525" cy="1025579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7030A0"/>
                </a:solidFill>
                <a:latin typeface="Bad Script" panose="02000000000000000000" pitchFamily="2" charset="0"/>
              </a:rPr>
              <a:t>Копилка</a:t>
            </a:r>
            <a:r>
              <a:rPr lang="ru-RU" sz="5400" dirty="0">
                <a:solidFill>
                  <a:srgbClr val="7030A0"/>
                </a:solidFill>
                <a:latin typeface="Bad Script" panose="02000000000000000000" pitchFamily="2" charset="0"/>
              </a:rPr>
              <a:t> </a:t>
            </a:r>
            <a:r>
              <a:rPr lang="ru-RU" sz="3100" dirty="0">
                <a:solidFill>
                  <a:srgbClr val="7030A0"/>
                </a:solidFill>
                <a:latin typeface="Bad Script" panose="02000000000000000000" pitchFamily="2" charset="0"/>
              </a:rPr>
              <a:t>полезных советов и идей для родителей</a:t>
            </a:r>
            <a:endParaRPr lang="ru-RU" sz="31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42975" y="1298246"/>
            <a:ext cx="3611880" cy="5309943"/>
          </a:xfrm>
        </p:spPr>
        <p:txBody>
          <a:bodyPr>
            <a:noAutofit/>
          </a:bodyPr>
          <a:lstStyle/>
          <a:p>
            <a:r>
              <a:rPr lang="ru-RU" sz="1600" dirty="0"/>
              <a:t>При прочтении сказки вслух, необходимо рассуждать вместе с ребенком, анализировать происходящие в сказке действия. </a:t>
            </a:r>
            <a:endParaRPr lang="ru-RU" sz="1600" dirty="0" smtClean="0"/>
          </a:p>
          <a:p>
            <a:r>
              <a:rPr lang="ru-RU" sz="1600" dirty="0" smtClean="0"/>
              <a:t>Надо </a:t>
            </a:r>
            <a:r>
              <a:rPr lang="ru-RU" sz="1600" dirty="0"/>
              <a:t>обозначать, кто из героев поступает правильно, а кто плохо. Почему герои ведут себя так, а не иначе? Что произошло с тем или иным героем и из-за чего? </a:t>
            </a:r>
            <a:endParaRPr lang="ru-RU" sz="1600" dirty="0" smtClean="0"/>
          </a:p>
          <a:p>
            <a:r>
              <a:rPr lang="ru-RU" sz="1600" dirty="0" smtClean="0"/>
              <a:t>Отвечая </a:t>
            </a:r>
            <a:r>
              <a:rPr lang="ru-RU" sz="1600" dirty="0"/>
              <a:t>на эти и другие вопросы, малыш учиться анализировать определенные поступки и действия, правильно оценивать их. Кроме того ребенок учится думать и рассуждать, озвучивая и аргументируя свое мнение. Малыш делится с родителями своими впечатлениями, озвучивает мысли и чувства.</a:t>
            </a:r>
          </a:p>
          <a:p>
            <a:endParaRPr lang="ru-RU" sz="1600" dirty="0"/>
          </a:p>
        </p:txBody>
      </p:sp>
      <p:pic>
        <p:nvPicPr>
          <p:cNvPr id="6158" name="Picture 14" descr="https://www.culture.ru/storage/images/f1c43e49905dd16721bf9932a673caf2/e4f05b4cd11d6ec46a8eaa87e88e6968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459" y="2564085"/>
            <a:ext cx="3996000" cy="257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 descr="https://avatars.mds.yandex.net/get-pdb/1209663/9049fb9f-3e41-40fc-849d-51841d1f0cdf/s1200?webp=false"/>
          <p:cNvPicPr/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600" y="1384734"/>
            <a:ext cx="3057820" cy="101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s://avatars.mds.yandex.net/get-pdb/1209663/9049fb9f-3e41-40fc-849d-51841d1f0cdf/s1200?webp=false"/>
          <p:cNvPicPr/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427" y="5402123"/>
            <a:ext cx="3057820" cy="1015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210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38758" y="354104"/>
            <a:ext cx="7633742" cy="95622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Bad Script" panose="02000000000000000000" pitchFamily="2" charset="0"/>
              </a:rPr>
              <a:t>Копилка полезных советов и идей для родителей</a:t>
            </a:r>
            <a:endParaRPr lang="ru-RU" sz="28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579781" y="2587660"/>
            <a:ext cx="7102306" cy="436932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Ну </a:t>
            </a:r>
            <a:r>
              <a:rPr lang="ru-RU" dirty="0"/>
              <a:t>и, конечно же, продолжайте читать сказки вместе с детьми.</a:t>
            </a:r>
          </a:p>
          <a:p>
            <a:r>
              <a:rPr lang="ru-RU" dirty="0"/>
              <a:t>Если делать это ежедневно, то ребенок сам будет приносить книги и просить их почитать. Если Вы будете уделять этому время, то в результате при минимальной затрате времени вы получите и любовь к чтению, и хорошую учебу, и отличную память.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3" name="Рисунок 12" descr="https://avatars.mds.yandex.net/get-pdb/1533990/115497a4-d9f7-4fd4-8fa2-19e7ad9d26a4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725" y="1551406"/>
            <a:ext cx="3686722" cy="2699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433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2079" y="404587"/>
            <a:ext cx="5434718" cy="1546762"/>
          </a:xfrm>
        </p:spPr>
        <p:txBody>
          <a:bodyPr/>
          <a:lstStyle/>
          <a:p>
            <a:r>
              <a:rPr lang="ru-RU" sz="36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Удачи  Вам,</a:t>
            </a:r>
            <a:br>
              <a:rPr lang="ru-RU" sz="36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36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уважаемые  родители</a:t>
            </a:r>
            <a:r>
              <a:rPr lang="ru-RU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!</a:t>
            </a:r>
            <a:endParaRPr lang="ru-RU" b="1" cap="none" spc="0" dirty="0">
              <a:ln w="12700">
                <a:solidFill>
                  <a:srgbClr val="C00000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2512079" y="5103221"/>
            <a:ext cx="5263116" cy="11184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cap="none" spc="0" dirty="0" smtClean="0">
                <a:ln w="12700">
                  <a:solidFill>
                    <a:srgbClr val="C0000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j-lt"/>
              </a:rPr>
              <a:t>СПАСИБО  ЗА  ВНИМАНИЕ!</a:t>
            </a:r>
            <a:endParaRPr lang="ru-RU" sz="3600" cap="none" spc="0" dirty="0">
              <a:ln w="12700">
                <a:solidFill>
                  <a:srgbClr val="C00000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j-lt"/>
            </a:endParaRPr>
          </a:p>
        </p:txBody>
      </p:sp>
      <p:pic>
        <p:nvPicPr>
          <p:cNvPr id="6" name="Рисунок 5" descr="https://images.ua.prom.st/419140136_w640_h640_internet-magazin-fermerskoe-hozyajstv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337" y="2043398"/>
            <a:ext cx="2627630" cy="25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46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308</TotalTime>
  <Words>486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Bad Script</vt:lpstr>
      <vt:lpstr>Corbel</vt:lpstr>
      <vt:lpstr>Gill Sans MT</vt:lpstr>
      <vt:lpstr>Impact</vt:lpstr>
      <vt:lpstr>Wingdings</vt:lpstr>
      <vt:lpstr>Badge</vt:lpstr>
      <vt:lpstr>Презентация PowerPoint</vt:lpstr>
      <vt:lpstr>Презентация PowerPoint</vt:lpstr>
      <vt:lpstr>ЕСЛИ  РЯДОМ  СКАЗКА, то  РЕБЕНОК:</vt:lpstr>
      <vt:lpstr>СКАЗКОЙ  МОЖНО:</vt:lpstr>
      <vt:lpstr>Копилка полезных советов и идей для родителей</vt:lpstr>
      <vt:lpstr>Копилка полезных советов и идей для родителей</vt:lpstr>
      <vt:lpstr>Копилка полезных советов и идей для родителей</vt:lpstr>
      <vt:lpstr>Удачи  Вам, уважаемые  родители!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KAA</dc:creator>
  <cp:lastModifiedBy>KAA</cp:lastModifiedBy>
  <cp:revision>26</cp:revision>
  <dcterms:created xsi:type="dcterms:W3CDTF">2020-04-14T07:33:50Z</dcterms:created>
  <dcterms:modified xsi:type="dcterms:W3CDTF">2020-04-14T13:09:02Z</dcterms:modified>
</cp:coreProperties>
</file>