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7128792" cy="2016224"/>
          </a:xfrm>
        </p:spPr>
        <p:txBody>
          <a:bodyPr/>
          <a:lstStyle/>
          <a:p>
            <a:r>
              <a:rPr lang="ru-RU" dirty="0" smtClean="0"/>
              <a:t>МОЙ ВИКИ СЛОВАРЬ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приветствие</a:t>
            </a: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</a:p>
          <a:p>
            <a:pPr algn="ctr"/>
            <a:r>
              <a:rPr lang="ru-RU" sz="1800" b="1" dirty="0" smtClean="0">
                <a:solidFill>
                  <a:srgbClr val="FF0000"/>
                </a:solidFill>
              </a:rPr>
              <a:t>ЗДРАВСТВУЙТЕ!</a:t>
            </a:r>
          </a:p>
          <a:p>
            <a:endParaRPr lang="ru-RU" sz="1800" dirty="0" smtClean="0">
              <a:solidFill>
                <a:srgbClr val="FF0000"/>
              </a:solidFill>
            </a:endParaRPr>
          </a:p>
          <a:p>
            <a:endParaRPr lang="ru-RU" sz="1800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0070C0"/>
                </a:solidFill>
              </a:rPr>
              <a:t>5-9 КЛАССЫ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ИТОГОВЫЙ ПРОЕКТ</a:t>
            </a:r>
            <a:endParaRPr lang="ru-RU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4279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1" dirty="0" smtClean="0"/>
              <a:t>   Сердечно </a:t>
            </a:r>
            <a:r>
              <a:rPr lang="ru-RU" b="0" i="1" dirty="0" smtClean="0"/>
              <a:t>приветствую Вас</a:t>
            </a:r>
            <a:r>
              <a:rPr lang="ru-RU" b="0" i="1" dirty="0" smtClean="0"/>
              <a:t>!</a:t>
            </a:r>
            <a:endParaRPr lang="ru-RU" dirty="0"/>
          </a:p>
        </p:txBody>
      </p:sp>
      <p:pic>
        <p:nvPicPr>
          <p:cNvPr id="4" name="Содержимое 3" descr="f7be11156851954d966059bda4fb1c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764704"/>
            <a:ext cx="2769947" cy="41878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21784"/>
          </a:xfrm>
        </p:spPr>
        <p:txBody>
          <a:bodyPr/>
          <a:lstStyle/>
          <a:p>
            <a:r>
              <a:rPr lang="ru-RU" b="0" i="1" dirty="0" smtClean="0"/>
              <a:t>         Добро </a:t>
            </a:r>
            <a:r>
              <a:rPr lang="ru-RU" b="0" i="1" dirty="0" smtClean="0"/>
              <a:t>пожаловать! </a:t>
            </a:r>
            <a:endParaRPr lang="ru-RU" dirty="0"/>
          </a:p>
        </p:txBody>
      </p:sp>
      <p:pic>
        <p:nvPicPr>
          <p:cNvPr id="4" name="Содержимое 3" descr="post-2941588-1584334654-5e6f073ed802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530225"/>
            <a:ext cx="2993365" cy="45217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21784"/>
          </a:xfrm>
        </p:spPr>
        <p:txBody>
          <a:bodyPr/>
          <a:lstStyle/>
          <a:p>
            <a:r>
              <a:rPr lang="ru-RU" b="0" i="1" dirty="0" smtClean="0"/>
              <a:t>   Привет </a:t>
            </a:r>
            <a:r>
              <a:rPr lang="ru-RU" b="0" i="1" dirty="0" smtClean="0"/>
              <a:t>честной компании!</a:t>
            </a:r>
            <a:endParaRPr lang="ru-RU" dirty="0"/>
          </a:p>
        </p:txBody>
      </p:sp>
      <p:pic>
        <p:nvPicPr>
          <p:cNvPr id="4" name="Содержимое 3" descr="4d3305fe0b7d26ae313651a920ca5f8c_x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5" y="530225"/>
            <a:ext cx="3003136" cy="450470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93792"/>
          </a:xfrm>
        </p:spPr>
        <p:txBody>
          <a:bodyPr/>
          <a:lstStyle/>
          <a:p>
            <a:r>
              <a:rPr lang="ru-RU" b="0" dirty="0" smtClean="0"/>
              <a:t>     </a:t>
            </a:r>
            <a:r>
              <a:rPr lang="ru-RU" b="0" i="1" dirty="0" smtClean="0"/>
              <a:t>Привет </a:t>
            </a:r>
            <a:r>
              <a:rPr lang="ru-RU" b="0" i="1" dirty="0" smtClean="0"/>
              <a:t>от старых штиблет! </a:t>
            </a:r>
            <a:endParaRPr lang="ru-RU" b="0" i="1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2005" y="702940"/>
            <a:ext cx="4094211" cy="409421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1" dirty="0" smtClean="0"/>
              <a:t>Здравствуй, здравствуй, проходи, садись да хвастай! </a:t>
            </a:r>
            <a:endParaRPr lang="ru-RU" dirty="0"/>
          </a:p>
        </p:txBody>
      </p:sp>
      <p:pic>
        <p:nvPicPr>
          <p:cNvPr id="4" name="Содержимое 3" descr="karnavalnyy-kostyum-klouna-bolshogo-110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3645" y="530225"/>
            <a:ext cx="3182747" cy="41878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749776"/>
          </a:xfrm>
        </p:spPr>
        <p:txBody>
          <a:bodyPr/>
          <a:lstStyle/>
          <a:p>
            <a:r>
              <a:rPr lang="ru-RU" b="0" i="1" dirty="0" smtClean="0"/>
              <a:t>     Сколько </a:t>
            </a:r>
            <a:r>
              <a:rPr lang="ru-RU" b="0" i="1" dirty="0" smtClean="0"/>
              <a:t>лет, сколько зим! </a:t>
            </a:r>
            <a:endParaRPr lang="ru-RU" dirty="0"/>
          </a:p>
        </p:txBody>
      </p:sp>
      <p:pic>
        <p:nvPicPr>
          <p:cNvPr id="4" name="Содержимое 3" descr="194a5c304c222ed28b589dfb2bd0c8c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24584" y="530225"/>
            <a:ext cx="3140869" cy="41878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21784"/>
          </a:xfrm>
        </p:spPr>
        <p:txBody>
          <a:bodyPr/>
          <a:lstStyle/>
          <a:p>
            <a:r>
              <a:rPr lang="ru-RU" b="0" dirty="0" smtClean="0"/>
              <a:t>          </a:t>
            </a:r>
            <a:r>
              <a:rPr lang="ru-RU" b="0" i="1" dirty="0" smtClean="0"/>
              <a:t>Нижайшее почтение! </a:t>
            </a:r>
            <a:endParaRPr lang="ru-RU" b="0" dirty="0"/>
          </a:p>
        </p:txBody>
      </p:sp>
      <p:pic>
        <p:nvPicPr>
          <p:cNvPr id="6" name="Содержимое 5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764704"/>
            <a:ext cx="2838772" cy="426591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965800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b="0" i="1" dirty="0" smtClean="0"/>
              <a:t>Наше Вам с кисточкой!</a:t>
            </a:r>
            <a:endParaRPr lang="ru-RU" b="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f5071ea7e4bcfa60dbb6aecc7edd8eb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620688"/>
            <a:ext cx="2563887" cy="453428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21784"/>
          </a:xfrm>
        </p:spPr>
        <p:txBody>
          <a:bodyPr/>
          <a:lstStyle/>
          <a:p>
            <a:r>
              <a:rPr lang="ru-RU" b="0" i="1" dirty="0" smtClean="0"/>
              <a:t>     Кого </a:t>
            </a:r>
            <a:r>
              <a:rPr lang="ru-RU" b="0" i="1" dirty="0" smtClean="0"/>
              <a:t>я вижу! Какие люди!</a:t>
            </a:r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836861"/>
            <a:ext cx="2952328" cy="394151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21784"/>
          </a:xfrm>
        </p:spPr>
        <p:txBody>
          <a:bodyPr/>
          <a:lstStyle/>
          <a:p>
            <a:r>
              <a:rPr lang="ru-RU" b="0" i="1" dirty="0" smtClean="0"/>
              <a:t>          Легок </a:t>
            </a:r>
            <a:r>
              <a:rPr lang="ru-RU" b="0" i="1" dirty="0" smtClean="0"/>
              <a:t>на помине! </a:t>
            </a:r>
            <a:endParaRPr lang="ru-RU" dirty="0"/>
          </a:p>
        </p:txBody>
      </p:sp>
      <p:pic>
        <p:nvPicPr>
          <p:cNvPr id="4" name="Содержимое 3" descr="kostyum-detskiy-kloun-v-gorode-124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3645" y="530225"/>
            <a:ext cx="3182747" cy="41878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</TotalTime>
  <Words>70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МОЙ ВИКИ СЛОВАРЬ</vt:lpstr>
      <vt:lpstr>   Привет честной компании!</vt:lpstr>
      <vt:lpstr>     Привет от старых штиблет! </vt:lpstr>
      <vt:lpstr>Здравствуй, здравствуй, проходи, садись да хвастай! </vt:lpstr>
      <vt:lpstr>     Сколько лет, сколько зим! </vt:lpstr>
      <vt:lpstr>          Нижайшее почтение! </vt:lpstr>
      <vt:lpstr>       Наше Вам с кисточкой!</vt:lpstr>
      <vt:lpstr>     Кого я вижу! Какие люди!</vt:lpstr>
      <vt:lpstr>          Легок на помине! </vt:lpstr>
      <vt:lpstr>   Сердечно приветствую Вас!</vt:lpstr>
      <vt:lpstr>         Добро пожаловать!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антонина</dc:creator>
  <cp:lastModifiedBy>RePack by SPecialiST</cp:lastModifiedBy>
  <cp:revision>8</cp:revision>
  <dcterms:created xsi:type="dcterms:W3CDTF">2020-04-23T14:26:34Z</dcterms:created>
  <dcterms:modified xsi:type="dcterms:W3CDTF">2020-05-14T19:25:31Z</dcterms:modified>
</cp:coreProperties>
</file>