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docx" ContentType="application/vnd.openxmlformats-officedocument.wordprocessingml.document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51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15.05.2020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15.05.2020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15.05.2020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15.05.2020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2.emf"/><Relationship Id="rId4" Type="http://schemas.openxmlformats.org/officeDocument/2006/relationships/package" Target="../embeddings/_________Microsoft_Word1.docx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348880"/>
            <a:ext cx="8229600" cy="1143000"/>
          </a:xfrm>
        </p:spPr>
        <p:txBody>
          <a:bodyPr>
            <a:normAutofit/>
          </a:bodyPr>
          <a:lstStyle/>
          <a:p>
            <a:r>
              <a:rPr lang="ru-RU" sz="6000" b="1" i="1" dirty="0" smtClean="0"/>
              <a:t>«Навстречу себе»</a:t>
            </a:r>
            <a:endParaRPr lang="ru-RU" sz="6000" b="1" i="1" dirty="0"/>
          </a:p>
        </p:txBody>
      </p:sp>
    </p:spTree>
    <p:extLst>
      <p:ext uri="{BB962C8B-B14F-4D97-AF65-F5344CB8AC3E}">
        <p14:creationId xmlns:p14="http://schemas.microsoft.com/office/powerpoint/2010/main" val="1689274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/>
              <a:t>Анкета "</a:t>
            </a:r>
            <a:r>
              <a:rPr lang="ru-RU" b="1" i="1" dirty="0" err="1"/>
              <a:t>Самохарактеристика</a:t>
            </a:r>
            <a:r>
              <a:rPr lang="ru-RU" b="1" i="1" dirty="0"/>
              <a:t>"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340768"/>
            <a:ext cx="8229600" cy="4525963"/>
          </a:xfrm>
        </p:spPr>
        <p:txBody>
          <a:bodyPr>
            <a:noAutofit/>
          </a:bodyPr>
          <a:lstStyle/>
          <a:p>
            <a:r>
              <a:rPr lang="ru-RU" sz="2400" i="1" dirty="0"/>
              <a:t>Ваш внешний вид. (Довольны ли вы своей внешностью?</a:t>
            </a:r>
          </a:p>
          <a:p>
            <a:r>
              <a:rPr lang="ru-RU" sz="2400" i="1" dirty="0" smtClean="0"/>
              <a:t>Убеждения </a:t>
            </a:r>
            <a:r>
              <a:rPr lang="ru-RU" sz="2400" i="1" dirty="0"/>
              <a:t>и идеалы. (Есть ли у вас принципы? К чему вы стремитесь в жизни?)</a:t>
            </a:r>
          </a:p>
          <a:p>
            <a:r>
              <a:rPr lang="ru-RU" sz="2400" i="1" dirty="0" smtClean="0"/>
              <a:t>Способности </a:t>
            </a:r>
            <a:r>
              <a:rPr lang="ru-RU" sz="2400" i="1" dirty="0"/>
              <a:t>и интересы. (Что вас интересует больше всего, что у вас получается лучше, какие книги вы читаете?)</a:t>
            </a:r>
          </a:p>
          <a:p>
            <a:r>
              <a:rPr lang="ru-RU" sz="2400" i="1" dirty="0" smtClean="0"/>
              <a:t>Отношение </a:t>
            </a:r>
            <a:r>
              <a:rPr lang="ru-RU" sz="2400" i="1" dirty="0"/>
              <a:t>к труду. (Какую работу вы выполняете с удовольствием, а какую делаете нехотя? Есть ли у вас трудовые обязанности в семье?)</a:t>
            </a:r>
          </a:p>
          <a:p>
            <a:r>
              <a:rPr lang="ru-RU" sz="2400" i="1" dirty="0" smtClean="0"/>
              <a:t>Нравственно-волевые </a:t>
            </a:r>
            <a:r>
              <a:rPr lang="ru-RU" sz="2400" i="1" dirty="0"/>
              <a:t>качества. (Какие человеческие качества вы считаете самыми ценными; какие самыми отвратительными? Кто ваш любимый герой? Кому и в чем вы хотели бы подражать?</a:t>
            </a:r>
          </a:p>
          <a:p>
            <a:endParaRPr lang="ru-RU" sz="2400" i="1" dirty="0"/>
          </a:p>
        </p:txBody>
      </p:sp>
    </p:spTree>
    <p:extLst>
      <p:ext uri="{BB962C8B-B14F-4D97-AF65-F5344CB8AC3E}">
        <p14:creationId xmlns:p14="http://schemas.microsoft.com/office/powerpoint/2010/main" val="29136182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708920"/>
            <a:ext cx="8229600" cy="1143000"/>
          </a:xfrm>
        </p:spPr>
        <p:txBody>
          <a:bodyPr/>
          <a:lstStyle/>
          <a:p>
            <a:r>
              <a:rPr lang="ru-RU" b="1" i="1" dirty="0" smtClean="0"/>
              <a:t>Спасибо!</a:t>
            </a:r>
            <a:endParaRPr lang="ru-RU" b="1" i="1" dirty="0"/>
          </a:p>
        </p:txBody>
      </p:sp>
    </p:spTree>
    <p:extLst>
      <p:ext uri="{BB962C8B-B14F-4D97-AF65-F5344CB8AC3E}">
        <p14:creationId xmlns:p14="http://schemas.microsoft.com/office/powerpoint/2010/main" val="2021288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3429000"/>
            <a:ext cx="8229600" cy="1143000"/>
          </a:xfrm>
        </p:spPr>
        <p:txBody>
          <a:bodyPr>
            <a:normAutofit fontScale="90000"/>
          </a:bodyPr>
          <a:lstStyle/>
          <a:p>
            <a:pPr algn="r"/>
            <a:r>
              <a:rPr lang="ru-RU" b="1" i="1" dirty="0"/>
              <a:t>"Умный человек не тот, кто много знает, а кто знает самого себя</a:t>
            </a:r>
            <a:r>
              <a:rPr lang="ru-RU" b="1" i="1" dirty="0" smtClean="0"/>
              <a:t>".</a:t>
            </a:r>
            <a:br>
              <a:rPr lang="ru-RU" b="1" i="1" dirty="0" smtClean="0"/>
            </a:br>
            <a:r>
              <a:rPr lang="ru-RU" b="1" i="1" dirty="0" smtClean="0"/>
              <a:t/>
            </a:r>
            <a:br>
              <a:rPr lang="ru-RU" b="1" i="1" dirty="0" smtClean="0"/>
            </a:br>
            <a:r>
              <a:rPr lang="ru-RU" b="1" i="1" dirty="0" err="1" smtClean="0"/>
              <a:t>И.В.Гёте</a:t>
            </a:r>
            <a:endParaRPr lang="ru-RU" b="1" i="1" dirty="0"/>
          </a:p>
        </p:txBody>
      </p:sp>
    </p:spTree>
    <p:extLst>
      <p:ext uri="{BB962C8B-B14F-4D97-AF65-F5344CB8AC3E}">
        <p14:creationId xmlns:p14="http://schemas.microsoft.com/office/powerpoint/2010/main" val="2729215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/>
          <a:lstStyle/>
          <a:p>
            <a:r>
              <a:rPr lang="ru-RU" b="1" i="1" dirty="0" smtClean="0"/>
              <a:t>О себе можно узнать:</a:t>
            </a:r>
            <a:endParaRPr lang="ru-RU" b="1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772816"/>
            <a:ext cx="8229600" cy="4525963"/>
          </a:xfrm>
        </p:spPr>
        <p:txBody>
          <a:bodyPr/>
          <a:lstStyle/>
          <a:p>
            <a:pPr lvl="0"/>
            <a:r>
              <a:rPr lang="ru-RU" i="1" dirty="0"/>
              <a:t>Свои физические возможности, состояние </a:t>
            </a:r>
            <a:r>
              <a:rPr lang="ru-RU" i="1" dirty="0" smtClean="0"/>
              <a:t>здоровья;</a:t>
            </a:r>
            <a:endParaRPr lang="ru-RU" i="1" dirty="0"/>
          </a:p>
          <a:p>
            <a:pPr lvl="0"/>
            <a:r>
              <a:rPr lang="ru-RU" i="1" dirty="0"/>
              <a:t>Свои таланты, способности (умственные, творческие</a:t>
            </a:r>
            <a:r>
              <a:rPr lang="ru-RU" i="1" dirty="0" smtClean="0"/>
              <a:t>);</a:t>
            </a:r>
            <a:endParaRPr lang="ru-RU" i="1" dirty="0"/>
          </a:p>
          <a:p>
            <a:pPr lvl="0"/>
            <a:r>
              <a:rPr lang="ru-RU" i="1" dirty="0"/>
              <a:t>Свой характер, темперамент, </a:t>
            </a:r>
            <a:r>
              <a:rPr lang="ru-RU" i="1" dirty="0" smtClean="0"/>
              <a:t>волю;</a:t>
            </a:r>
            <a:endParaRPr lang="ru-RU" i="1" dirty="0"/>
          </a:p>
          <a:p>
            <a:pPr lvl="0"/>
            <a:r>
              <a:rPr lang="ru-RU" i="1" dirty="0"/>
              <a:t>Свои вкусы, </a:t>
            </a:r>
            <a:r>
              <a:rPr lang="ru-RU" i="1" dirty="0" smtClean="0"/>
              <a:t>привычки;</a:t>
            </a:r>
            <a:endParaRPr lang="ru-RU" i="1" dirty="0"/>
          </a:p>
          <a:p>
            <a:pPr lvl="0"/>
            <a:r>
              <a:rPr lang="ru-RU" i="1" dirty="0"/>
              <a:t>Свои сильные и слабые стороны.</a:t>
            </a:r>
          </a:p>
          <a:p>
            <a:endParaRPr lang="ru-RU" i="1" dirty="0"/>
          </a:p>
        </p:txBody>
      </p:sp>
    </p:spTree>
    <p:extLst>
      <p:ext uri="{BB962C8B-B14F-4D97-AF65-F5344CB8AC3E}">
        <p14:creationId xmlns:p14="http://schemas.microsoft.com/office/powerpoint/2010/main" val="33370138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05273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i="1" dirty="0" smtClean="0"/>
              <a:t>Себя нужно знать, для того чтобы:</a:t>
            </a:r>
            <a:endParaRPr lang="ru-RU" b="1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2492896"/>
            <a:ext cx="8229600" cy="4525963"/>
          </a:xfrm>
        </p:spPr>
        <p:txBody>
          <a:bodyPr/>
          <a:lstStyle/>
          <a:p>
            <a:pPr lvl="0"/>
            <a:r>
              <a:rPr lang="ru-RU" i="1" dirty="0"/>
              <a:t>Узнать </a:t>
            </a:r>
            <a:r>
              <a:rPr lang="ru-RU" i="1" dirty="0" smtClean="0"/>
              <a:t>призвание;</a:t>
            </a:r>
            <a:endParaRPr lang="ru-RU" i="1" dirty="0"/>
          </a:p>
          <a:p>
            <a:pPr lvl="0"/>
            <a:r>
              <a:rPr lang="ru-RU" i="1" dirty="0"/>
              <a:t>Избежать ошибок и </a:t>
            </a:r>
            <a:r>
              <a:rPr lang="ru-RU" i="1" dirty="0" smtClean="0"/>
              <a:t>разочарований;</a:t>
            </a:r>
            <a:endParaRPr lang="ru-RU" i="1" dirty="0"/>
          </a:p>
          <a:p>
            <a:pPr lvl="0"/>
            <a:r>
              <a:rPr lang="ru-RU" i="1" dirty="0"/>
              <a:t>Правильно вести себя с </a:t>
            </a:r>
            <a:r>
              <a:rPr lang="ru-RU" i="1" dirty="0" smtClean="0"/>
              <a:t>окружающими;</a:t>
            </a:r>
            <a:endParaRPr lang="ru-RU" i="1" dirty="0"/>
          </a:p>
          <a:p>
            <a:pPr lvl="0"/>
            <a:r>
              <a:rPr lang="ru-RU" i="1" dirty="0"/>
              <a:t>Не браться за невыполнимые </a:t>
            </a:r>
            <a:r>
              <a:rPr lang="ru-RU" i="1" dirty="0" smtClean="0"/>
              <a:t>дела;</a:t>
            </a:r>
            <a:endParaRPr lang="ru-RU" i="1" dirty="0"/>
          </a:p>
          <a:p>
            <a:pPr lvl="0"/>
            <a:r>
              <a:rPr lang="ru-RU" i="1" dirty="0"/>
              <a:t>Правильно определить цель в </a:t>
            </a:r>
            <a:r>
              <a:rPr lang="ru-RU" i="1" dirty="0" smtClean="0"/>
              <a:t>жизни.</a:t>
            </a:r>
            <a:endParaRPr lang="ru-RU" i="1" dirty="0"/>
          </a:p>
          <a:p>
            <a:endParaRPr lang="ru-RU" i="1" dirty="0"/>
          </a:p>
        </p:txBody>
      </p:sp>
    </p:spTree>
    <p:extLst>
      <p:ext uri="{BB962C8B-B14F-4D97-AF65-F5344CB8AC3E}">
        <p14:creationId xmlns:p14="http://schemas.microsoft.com/office/powerpoint/2010/main" val="35212603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1281158"/>
              </p:ext>
            </p:extLst>
          </p:nvPr>
        </p:nvGraphicFramePr>
        <p:xfrm>
          <a:off x="107504" y="2204864"/>
          <a:ext cx="8428467" cy="32403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5" name="Документ" r:id="rId4" imgW="6065733" imgH="2331586" progId="Word.Document.12">
                  <p:embed/>
                </p:oleObj>
              </mc:Choice>
              <mc:Fallback>
                <p:oleObj name="Документ" r:id="rId4" imgW="6065733" imgH="2331586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07504" y="2204864"/>
                        <a:ext cx="8428467" cy="324036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531655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91761719"/>
              </p:ext>
            </p:extLst>
          </p:nvPr>
        </p:nvGraphicFramePr>
        <p:xfrm>
          <a:off x="323528" y="1988840"/>
          <a:ext cx="7920878" cy="3097794"/>
        </p:xfrm>
        <a:graphic>
          <a:graphicData uri="http://schemas.openxmlformats.org/drawingml/2006/table">
            <a:tbl>
              <a:tblPr firstRow="1" firstCol="1" bandRow="1"/>
              <a:tblGrid>
                <a:gridCol w="2463987"/>
                <a:gridCol w="2670394"/>
                <a:gridCol w="2786497"/>
              </a:tblGrid>
              <a:tr h="546460">
                <a:tc gridSpan="3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Самооценка</a:t>
                      </a:r>
                      <a:endParaRPr lang="ru-RU" sz="1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8415" marR="18415" marT="18415" marB="18415">
                    <a:lnL w="28575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57104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Завышенная</a:t>
                      </a:r>
                      <a:endParaRPr lang="ru-RU" sz="1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8415" marR="0" marT="18415" marB="18415">
                    <a:lnL w="28575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Заниженная</a:t>
                      </a:r>
                      <a:endParaRPr lang="ru-RU" sz="1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8415" marR="0" marT="18415" marB="18415">
                    <a:lnL w="28575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Объективная</a:t>
                      </a:r>
                      <a:endParaRPr lang="ru-RU" sz="18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8415" marR="18415" marT="18415" marB="18415">
                    <a:lnL w="28575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20772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высокомерие</a:t>
                      </a:r>
                      <a:endParaRPr lang="ru-RU" sz="1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самоуверенность</a:t>
                      </a:r>
                      <a:endParaRPr lang="ru-RU" sz="1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нахальство</a:t>
                      </a:r>
                      <a:endParaRPr lang="ru-RU" sz="1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вспыльчивость</a:t>
                      </a:r>
                      <a:endParaRPr lang="ru-RU" sz="1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8415" marR="0" marT="18415" marB="18415">
                    <a:lnL w="28575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пассивность</a:t>
                      </a:r>
                      <a:endParaRPr lang="ru-RU" sz="1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обидчивость</a:t>
                      </a:r>
                      <a:endParaRPr lang="ru-RU" sz="1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внушаемость</a:t>
                      </a:r>
                      <a:endParaRPr lang="ru-RU" sz="1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трусливость</a:t>
                      </a:r>
                      <a:endParaRPr lang="ru-RU" sz="1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8415" marR="0" marT="18415" marB="18415">
                    <a:lnL w="28575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уравновешенность</a:t>
                      </a:r>
                      <a:endParaRPr lang="ru-RU" sz="1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уверенность в себе скромность </a:t>
                      </a:r>
                      <a:endParaRPr lang="ru-RU" sz="1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чувство собственного достоинства</a:t>
                      </a:r>
                      <a:endParaRPr lang="ru-RU" sz="1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8415" marR="18415" marT="18415" marB="18415">
                    <a:lnL w="28575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dbl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51296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92494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i="1" dirty="0"/>
              <a:t>Проблемная ситуация </a:t>
            </a:r>
            <a:r>
              <a:rPr lang="ru-RU" b="1" i="1" dirty="0" smtClean="0"/>
              <a:t/>
            </a:r>
            <a:br>
              <a:rPr lang="ru-RU" b="1" i="1" dirty="0" smtClean="0"/>
            </a:br>
            <a:r>
              <a:rPr lang="ru-RU" b="1" i="1" dirty="0" smtClean="0"/>
              <a:t>«Как </a:t>
            </a:r>
            <a:r>
              <a:rPr lang="ru-RU" b="1" i="1" dirty="0"/>
              <a:t>себя оценить</a:t>
            </a:r>
            <a:r>
              <a:rPr lang="ru-RU" b="1" i="1" dirty="0" smtClean="0"/>
              <a:t>?»</a:t>
            </a:r>
            <a:endParaRPr lang="ru-RU" b="1" i="1" dirty="0"/>
          </a:p>
        </p:txBody>
      </p:sp>
    </p:spTree>
    <p:extLst>
      <p:ext uri="{BB962C8B-B14F-4D97-AF65-F5344CB8AC3E}">
        <p14:creationId xmlns:p14="http://schemas.microsoft.com/office/powerpoint/2010/main" val="2232684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/>
              <a:t>Как правильно оценить себя?</a:t>
            </a:r>
            <a:endParaRPr lang="ru-RU" b="1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340768"/>
            <a:ext cx="8229600" cy="4525963"/>
          </a:xfrm>
        </p:spPr>
        <p:txBody>
          <a:bodyPr>
            <a:normAutofit lnSpcReduction="10000"/>
          </a:bodyPr>
          <a:lstStyle/>
          <a:p>
            <a:pPr lvl="0"/>
            <a:r>
              <a:rPr lang="ru-RU" i="1" dirty="0"/>
              <a:t>Судите о себе по </a:t>
            </a:r>
            <a:r>
              <a:rPr lang="ru-RU" i="1" dirty="0" smtClean="0"/>
              <a:t>делам;</a:t>
            </a:r>
            <a:endParaRPr lang="ru-RU" i="1" dirty="0"/>
          </a:p>
          <a:p>
            <a:pPr lvl="0"/>
            <a:r>
              <a:rPr lang="ru-RU" i="1" dirty="0"/>
              <a:t>Сравнивайте себя с теми, кто лучше </a:t>
            </a:r>
            <a:r>
              <a:rPr lang="ru-RU" i="1" dirty="0" smtClean="0"/>
              <a:t>вас;</a:t>
            </a:r>
            <a:endParaRPr lang="ru-RU" i="1" dirty="0"/>
          </a:p>
          <a:p>
            <a:pPr lvl="0"/>
            <a:r>
              <a:rPr lang="ru-RU" i="1" dirty="0"/>
              <a:t>Тот, кто вас критикует - ваш </a:t>
            </a:r>
            <a:r>
              <a:rPr lang="ru-RU" i="1" dirty="0" smtClean="0"/>
              <a:t>друг;</a:t>
            </a:r>
            <a:endParaRPr lang="ru-RU" i="1" dirty="0"/>
          </a:p>
          <a:p>
            <a:pPr lvl="0"/>
            <a:r>
              <a:rPr lang="ru-RU" i="1" dirty="0"/>
              <a:t>Критикует один </a:t>
            </a:r>
            <a:r>
              <a:rPr lang="ru-RU" i="1" dirty="0" smtClean="0"/>
              <a:t>– задумайтесь;</a:t>
            </a:r>
            <a:r>
              <a:rPr lang="ru-RU" i="1" dirty="0"/>
              <a:t/>
            </a:r>
            <a:br>
              <a:rPr lang="ru-RU" i="1" dirty="0"/>
            </a:br>
            <a:r>
              <a:rPr lang="ru-RU" i="1" dirty="0"/>
              <a:t>Критикуют два - проанализируйте свое </a:t>
            </a:r>
            <a:r>
              <a:rPr lang="ru-RU" i="1" dirty="0" smtClean="0"/>
              <a:t>поведение; </a:t>
            </a:r>
            <a:r>
              <a:rPr lang="ru-RU" i="1" dirty="0"/>
              <a:t/>
            </a:r>
            <a:br>
              <a:rPr lang="ru-RU" i="1" dirty="0"/>
            </a:br>
            <a:r>
              <a:rPr lang="ru-RU" i="1" dirty="0"/>
              <a:t>Критикуют три - переделывайте </a:t>
            </a:r>
            <a:r>
              <a:rPr lang="ru-RU" i="1" dirty="0" smtClean="0"/>
              <a:t>себя;</a:t>
            </a:r>
            <a:endParaRPr lang="ru-RU" i="1" dirty="0"/>
          </a:p>
          <a:p>
            <a:pPr lvl="0"/>
            <a:r>
              <a:rPr lang="ru-RU" i="1" dirty="0"/>
              <a:t>Строго относитесь к себе и мягко - к другим</a:t>
            </a:r>
            <a:r>
              <a:rPr lang="ru-RU" b="1" i="1" dirty="0"/>
              <a:t>.</a:t>
            </a:r>
            <a:endParaRPr lang="ru-RU" i="1" dirty="0"/>
          </a:p>
          <a:p>
            <a:endParaRPr lang="ru-RU" i="1" dirty="0"/>
          </a:p>
        </p:txBody>
      </p:sp>
    </p:spTree>
    <p:extLst>
      <p:ext uri="{BB962C8B-B14F-4D97-AF65-F5344CB8AC3E}">
        <p14:creationId xmlns:p14="http://schemas.microsoft.com/office/powerpoint/2010/main" val="40784856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2636912"/>
            <a:ext cx="8229600" cy="1143000"/>
          </a:xfrm>
        </p:spPr>
        <p:txBody>
          <a:bodyPr/>
          <a:lstStyle/>
          <a:p>
            <a:r>
              <a:rPr lang="ru-RU" b="1" i="1" dirty="0" smtClean="0"/>
              <a:t>Цели</a:t>
            </a:r>
            <a:r>
              <a:rPr lang="ru-RU" b="1" i="1" dirty="0"/>
              <a:t>, принципы, идеалы</a:t>
            </a:r>
          </a:p>
        </p:txBody>
      </p:sp>
    </p:spTree>
    <p:extLst>
      <p:ext uri="{BB962C8B-B14F-4D97-AF65-F5344CB8AC3E}">
        <p14:creationId xmlns:p14="http://schemas.microsoft.com/office/powerpoint/2010/main" val="957365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</TotalTime>
  <Words>267</Words>
  <Application>Microsoft Office PowerPoint</Application>
  <PresentationFormat>Экран (4:3)</PresentationFormat>
  <Paragraphs>44</Paragraphs>
  <Slides>11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6" baseType="lpstr">
      <vt:lpstr>Arial</vt:lpstr>
      <vt:lpstr>Calibri</vt:lpstr>
      <vt:lpstr>Times New Roman</vt:lpstr>
      <vt:lpstr>Тема Office</vt:lpstr>
      <vt:lpstr>Документ</vt:lpstr>
      <vt:lpstr>«Навстречу себе»</vt:lpstr>
      <vt:lpstr>"Умный человек не тот, кто много знает, а кто знает самого себя".  И.В.Гёте</vt:lpstr>
      <vt:lpstr>О себе можно узнать:</vt:lpstr>
      <vt:lpstr>Себя нужно знать, для того чтобы:</vt:lpstr>
      <vt:lpstr>Презентация PowerPoint</vt:lpstr>
      <vt:lpstr>Презентация PowerPoint</vt:lpstr>
      <vt:lpstr>Проблемная ситуация  «Как себя оценить?»</vt:lpstr>
      <vt:lpstr>Как правильно оценить себя?</vt:lpstr>
      <vt:lpstr>Цели, принципы, идеалы</vt:lpstr>
      <vt:lpstr>Анкета "Самохарактеристика"</vt:lpstr>
      <vt:lpstr>Спасибо!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Психологи</dc:creator>
  <cp:lastModifiedBy>prepod</cp:lastModifiedBy>
  <cp:revision>12</cp:revision>
  <dcterms:created xsi:type="dcterms:W3CDTF">2016-11-30T07:41:28Z</dcterms:created>
  <dcterms:modified xsi:type="dcterms:W3CDTF">2020-05-15T06:52:45Z</dcterms:modified>
</cp:coreProperties>
</file>