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  <p:sldId id="263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827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865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85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637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454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223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97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070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107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205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723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D6443-FC06-4F3E-9908-AEB69379C71A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57DF5-1BCF-429A-84F2-65DCA5154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876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528" y="1043015"/>
            <a:ext cx="117625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cs typeface="Times New Roman" panose="02020603050405020304" pitchFamily="18" charset="0"/>
              </a:rPr>
              <a:t>Тест</a:t>
            </a:r>
            <a:endParaRPr lang="ru-RU" sz="4800" b="1" dirty="0">
              <a:cs typeface="Times New Roman" panose="02020603050405020304" pitchFamily="18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737564" y="5830804"/>
            <a:ext cx="907298" cy="796806"/>
          </a:xfrm>
          <a:prstGeom prst="actionButtonForwardNex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>
                <a:solidFill>
                  <a:schemeClr val="tx1"/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55724" y="5936819"/>
            <a:ext cx="153509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Старт</a:t>
            </a:r>
            <a:endParaRPr lang="ru-RU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89600" y="4928840"/>
            <a:ext cx="6502400" cy="378579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99926" y="4738114"/>
            <a:ext cx="15760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∫∑√∞</a:t>
            </a:r>
            <a:endParaRPr lang="ru-RU" sz="4800" b="1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Блок-схема: задержка 10"/>
          <p:cNvSpPr/>
          <p:nvPr/>
        </p:nvSpPr>
        <p:spPr>
          <a:xfrm flipH="1">
            <a:off x="1293259" y="906128"/>
            <a:ext cx="4172347" cy="2700174"/>
          </a:xfrm>
          <a:prstGeom prst="flowChartDelay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1202" y="2604210"/>
            <a:ext cx="2618542" cy="25139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3575" y="529971"/>
            <a:ext cx="2834886" cy="238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98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5521" y="65377"/>
            <a:ext cx="6369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cs typeface="Times New Roman" panose="02020603050405020304" pitchFamily="18" charset="0"/>
              </a:rPr>
              <a:t>Задание 1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1339" y="2157955"/>
            <a:ext cx="54914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cs typeface="Arial" panose="020B0604020202020204" pitchFamily="34" charset="0"/>
              </a:rPr>
              <a:t>Выберите продолжение последовательности </a:t>
            </a:r>
            <a:endParaRPr lang="ru-RU" sz="3600" dirty="0"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789974"/>
            <a:ext cx="9581464" cy="25660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7" name="Группа 16"/>
          <p:cNvGrpSpPr/>
          <p:nvPr/>
        </p:nvGrpSpPr>
        <p:grpSpPr>
          <a:xfrm>
            <a:off x="6533085" y="2509895"/>
            <a:ext cx="1190172" cy="1190172"/>
            <a:chOff x="7271657" y="4833257"/>
            <a:chExt cx="1190172" cy="1190172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7271657" y="4833257"/>
              <a:ext cx="595086" cy="5950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∫</a:t>
              </a:r>
              <a:endPara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7866743" y="4833257"/>
              <a:ext cx="595086" cy="5950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∑</a:t>
              </a:r>
              <a:endPara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7271657" y="5428343"/>
              <a:ext cx="595086" cy="5950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√</a:t>
              </a:r>
              <a:endParaRPr lang="ru-RU" sz="24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7866743" y="5428343"/>
              <a:ext cx="595086" cy="5950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sz="2400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∞</a:t>
              </a:r>
              <a:endPara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sz="2400" dirty="0">
                <a:solidFill>
                  <a:schemeClr val="tx1"/>
                </a:solidFill>
                <a:latin typeface="+mj-lt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 rot="5400000">
            <a:off x="8457086" y="2562423"/>
            <a:ext cx="1190172" cy="1190172"/>
            <a:chOff x="7271657" y="4833257"/>
            <a:chExt cx="1190172" cy="1190172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7271657" y="4833257"/>
              <a:ext cx="595086" cy="5950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∫</a:t>
              </a:r>
              <a:endPara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7866743" y="4833257"/>
              <a:ext cx="595086" cy="5950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∑</a:t>
              </a:r>
              <a:endPara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7271657" y="5428343"/>
              <a:ext cx="595086" cy="5950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√</a:t>
              </a:r>
              <a:endParaRPr lang="ru-RU" sz="24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7866743" y="5428343"/>
              <a:ext cx="595086" cy="5950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∞</a:t>
              </a:r>
              <a:endPara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sz="2400" dirty="0">
                <a:solidFill>
                  <a:schemeClr val="tx1"/>
                </a:solidFill>
                <a:latin typeface="+mj-lt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 rot="10800000">
            <a:off x="10136722" y="2576381"/>
            <a:ext cx="1190172" cy="1190172"/>
            <a:chOff x="7271657" y="4833257"/>
            <a:chExt cx="1190172" cy="1190172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7271657" y="4833257"/>
              <a:ext cx="595086" cy="5950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∫</a:t>
              </a:r>
              <a:endPara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7866743" y="4833257"/>
              <a:ext cx="595086" cy="5950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∑</a:t>
              </a:r>
              <a:endPara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7271657" y="5428343"/>
              <a:ext cx="595086" cy="5950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√</a:t>
              </a:r>
              <a:endParaRPr lang="ru-RU" sz="24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7866743" y="5428343"/>
              <a:ext cx="595086" cy="5950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∞</a:t>
              </a:r>
              <a:endPara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sz="2400" dirty="0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33" name="Прямоугольник 32">
            <a:hlinkClick r:id="rId2" action="ppaction://hlinksldjump"/>
          </p:cNvPr>
          <p:cNvSpPr/>
          <p:nvPr/>
        </p:nvSpPr>
        <p:spPr>
          <a:xfrm rot="16200000">
            <a:off x="2663778" y="5299632"/>
            <a:ext cx="786537" cy="886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∫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>
            <a:hlinkClick r:id="rId2" action="ppaction://hlinksldjump"/>
          </p:cNvPr>
          <p:cNvSpPr/>
          <p:nvPr/>
        </p:nvSpPr>
        <p:spPr>
          <a:xfrm rot="16200000">
            <a:off x="2663778" y="4513095"/>
            <a:ext cx="786537" cy="886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∑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>
            <a:hlinkClick r:id="rId2" action="ppaction://hlinksldjump"/>
          </p:cNvPr>
          <p:cNvSpPr/>
          <p:nvPr/>
        </p:nvSpPr>
        <p:spPr>
          <a:xfrm rot="16200000">
            <a:off x="3550532" y="4513094"/>
            <a:ext cx="786537" cy="886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</a:t>
            </a:r>
            <a:endParaRPr lang="ru-RU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6" name="Прямоугольник 35">
            <a:hlinkClick r:id="rId2" action="ppaction://hlinksldjump"/>
          </p:cNvPr>
          <p:cNvSpPr/>
          <p:nvPr/>
        </p:nvSpPr>
        <p:spPr>
          <a:xfrm rot="16200000">
            <a:off x="3550533" y="5299632"/>
            <a:ext cx="786537" cy="886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∞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7" name="TextBox 56">
            <a:hlinkClick r:id="rId2" action="ppaction://hlinksldjump"/>
          </p:cNvPr>
          <p:cNvSpPr txBox="1"/>
          <p:nvPr/>
        </p:nvSpPr>
        <p:spPr>
          <a:xfrm>
            <a:off x="2093179" y="4512716"/>
            <a:ext cx="9381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Прямоугольник 52">
            <a:hlinkClick r:id="rId3" action="ppaction://hlinksldjump"/>
          </p:cNvPr>
          <p:cNvSpPr/>
          <p:nvPr/>
        </p:nvSpPr>
        <p:spPr>
          <a:xfrm>
            <a:off x="8605072" y="5350232"/>
            <a:ext cx="840964" cy="7860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∫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 53">
            <a:hlinkClick r:id="rId4" action="ppaction://hlinksldjump"/>
          </p:cNvPr>
          <p:cNvSpPr/>
          <p:nvPr/>
        </p:nvSpPr>
        <p:spPr>
          <a:xfrm>
            <a:off x="8605072" y="4564185"/>
            <a:ext cx="840964" cy="7860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∑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Прямоугольник 54">
            <a:hlinkClick r:id="rId4" action="ppaction://hlinksldjump"/>
          </p:cNvPr>
          <p:cNvSpPr/>
          <p:nvPr/>
        </p:nvSpPr>
        <p:spPr>
          <a:xfrm>
            <a:off x="9446036" y="5350232"/>
            <a:ext cx="840964" cy="7860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</a:t>
            </a:r>
            <a:endParaRPr lang="ru-RU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6" name="Прямоугольник 55">
            <a:hlinkClick r:id="rId4" action="ppaction://hlinksldjump"/>
          </p:cNvPr>
          <p:cNvSpPr/>
          <p:nvPr/>
        </p:nvSpPr>
        <p:spPr>
          <a:xfrm>
            <a:off x="9446036" y="4564185"/>
            <a:ext cx="840964" cy="7860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∞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0" name="TextBox 59">
            <a:hlinkClick r:id="rId4" action="ppaction://hlinksldjump"/>
          </p:cNvPr>
          <p:cNvSpPr txBox="1"/>
          <p:nvPr/>
        </p:nvSpPr>
        <p:spPr>
          <a:xfrm>
            <a:off x="8135834" y="4563201"/>
            <a:ext cx="889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>
            <a:hlinkClick r:id="rId2" action="ppaction://hlinksldjump"/>
          </p:cNvPr>
          <p:cNvSpPr/>
          <p:nvPr/>
        </p:nvSpPr>
        <p:spPr>
          <a:xfrm rot="16200000">
            <a:off x="5733288" y="5336481"/>
            <a:ext cx="760144" cy="8394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∫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Прямоугольник 43">
            <a:hlinkClick r:id="rId2" action="ppaction://hlinksldjump"/>
          </p:cNvPr>
          <p:cNvSpPr/>
          <p:nvPr/>
        </p:nvSpPr>
        <p:spPr>
          <a:xfrm rot="16200000">
            <a:off x="5733288" y="4576337"/>
            <a:ext cx="760144" cy="8394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∑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 rot="16200000">
            <a:off x="6572739" y="5336481"/>
            <a:ext cx="760144" cy="8394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</a:t>
            </a:r>
            <a:endParaRPr lang="ru-RU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9" name="TextBox 58">
            <a:hlinkClick r:id="rId2" action="ppaction://hlinksldjump"/>
          </p:cNvPr>
          <p:cNvSpPr txBox="1"/>
          <p:nvPr/>
        </p:nvSpPr>
        <p:spPr>
          <a:xfrm>
            <a:off x="5287652" y="4536370"/>
            <a:ext cx="8881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Прямоугольник 60">
            <a:hlinkClick r:id="rId2" action="ppaction://hlinksldjump"/>
          </p:cNvPr>
          <p:cNvSpPr/>
          <p:nvPr/>
        </p:nvSpPr>
        <p:spPr>
          <a:xfrm rot="16200000">
            <a:off x="6572739" y="4576336"/>
            <a:ext cx="760144" cy="8394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∞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4440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4844" y="815566"/>
            <a:ext cx="9581464" cy="25660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29012" y="135704"/>
            <a:ext cx="471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Задание 2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24213" y="1270411"/>
            <a:ext cx="7242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cs typeface="Arial" panose="020B0604020202020204" pitchFamily="34" charset="0"/>
              </a:rPr>
              <a:t>Уберите</a:t>
            </a:r>
            <a:r>
              <a:rPr lang="ru-RU" sz="2800" dirty="0" smtClean="0">
                <a:cs typeface="Arial" panose="020B0604020202020204" pitchFamily="34" charset="0"/>
              </a:rPr>
              <a:t> лишнюю фигуру или фигуры</a:t>
            </a:r>
            <a:endParaRPr lang="ru-RU" sz="2800" dirty="0"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hlinkClick r:id="rId2" action="ppaction://hlinksldjump"/>
          </p:cNvPr>
          <p:cNvCxnSpPr/>
          <p:nvPr/>
        </p:nvCxnSpPr>
        <p:spPr>
          <a:xfrm>
            <a:off x="1921885" y="3175943"/>
            <a:ext cx="24783" cy="1243575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hlinkClick r:id="rId2" action="ppaction://hlinksldjump"/>
          </p:cNvPr>
          <p:cNvCxnSpPr/>
          <p:nvPr/>
        </p:nvCxnSpPr>
        <p:spPr>
          <a:xfrm flipH="1">
            <a:off x="1921885" y="4419518"/>
            <a:ext cx="1115346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hlinkClick r:id="rId2" action="ppaction://hlinksldjump"/>
          </p:cNvPr>
          <p:cNvCxnSpPr/>
          <p:nvPr/>
        </p:nvCxnSpPr>
        <p:spPr>
          <a:xfrm flipV="1">
            <a:off x="4810623" y="3175944"/>
            <a:ext cx="24783" cy="1041363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hlinkClick r:id="rId2" action="ppaction://hlinksldjump"/>
          </p:cNvPr>
          <p:cNvCxnSpPr/>
          <p:nvPr/>
        </p:nvCxnSpPr>
        <p:spPr>
          <a:xfrm flipH="1">
            <a:off x="4810624" y="3175943"/>
            <a:ext cx="1077558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hlinkClick r:id="rId3" action="ppaction://hlinksldjump"/>
          </p:cNvPr>
          <p:cNvCxnSpPr/>
          <p:nvPr/>
        </p:nvCxnSpPr>
        <p:spPr>
          <a:xfrm>
            <a:off x="8190581" y="3546764"/>
            <a:ext cx="787648" cy="670543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hlinkClick r:id="rId3" action="ppaction://hlinksldjump"/>
          </p:cNvPr>
          <p:cNvCxnSpPr/>
          <p:nvPr/>
        </p:nvCxnSpPr>
        <p:spPr>
          <a:xfrm flipH="1">
            <a:off x="8953447" y="4217307"/>
            <a:ext cx="1174226" cy="0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hlinkClick r:id="rId2" action="ppaction://hlinksldjump"/>
          </p:cNvPr>
          <p:cNvCxnSpPr/>
          <p:nvPr/>
        </p:nvCxnSpPr>
        <p:spPr>
          <a:xfrm flipV="1">
            <a:off x="1724891" y="5012154"/>
            <a:ext cx="1312340" cy="1097722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hlinkClick r:id="rId2" action="ppaction://hlinksldjump"/>
          </p:cNvPr>
          <p:cNvCxnSpPr/>
          <p:nvPr/>
        </p:nvCxnSpPr>
        <p:spPr>
          <a:xfrm flipH="1" flipV="1">
            <a:off x="3020331" y="4994029"/>
            <a:ext cx="1025196" cy="117971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hlinkClick r:id="rId2" action="ppaction://hlinksldjump"/>
          </p:cNvPr>
          <p:cNvCxnSpPr/>
          <p:nvPr/>
        </p:nvCxnSpPr>
        <p:spPr>
          <a:xfrm rot="5400000" flipV="1">
            <a:off x="5605350" y="4179693"/>
            <a:ext cx="24784" cy="1243575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hlinkClick r:id="rId2" action="ppaction://hlinksldjump"/>
          </p:cNvPr>
          <p:cNvCxnSpPr/>
          <p:nvPr/>
        </p:nvCxnSpPr>
        <p:spPr>
          <a:xfrm rot="5400000" flipH="1">
            <a:off x="5476666" y="5551953"/>
            <a:ext cx="1525727" cy="0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>
            <a:hlinkClick r:id="rId2" action="ppaction://hlinksldjump"/>
          </p:cNvPr>
          <p:cNvCxnSpPr/>
          <p:nvPr/>
        </p:nvCxnSpPr>
        <p:spPr>
          <a:xfrm flipH="1">
            <a:off x="9691525" y="4419518"/>
            <a:ext cx="24783" cy="1754221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>
            <a:hlinkClick r:id="rId2" action="ppaction://hlinksldjump"/>
          </p:cNvPr>
          <p:cNvCxnSpPr/>
          <p:nvPr/>
        </p:nvCxnSpPr>
        <p:spPr>
          <a:xfrm>
            <a:off x="8190581" y="6173739"/>
            <a:ext cx="1525727" cy="0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463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57200" y="1389747"/>
            <a:ext cx="9581464" cy="25660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00200" y="841531"/>
            <a:ext cx="4543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Задание 3</a:t>
            </a:r>
            <a:endParaRPr lang="ru-RU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352990" y="1674848"/>
            <a:ext cx="1158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cs typeface="Arial" panose="020B0604020202020204" pitchFamily="34" charset="0"/>
              </a:rPr>
              <a:t>Машу пригласила подруга в гости и сказала: «Поднимись на 9 этаж, увидишь 3 двери, наша не самая левая, но левее двери Кузнецовых». Помогите выбрать верную дверь!</a:t>
            </a:r>
            <a:endParaRPr lang="ru-RU" sz="3200" dirty="0">
              <a:cs typeface="Arial" panose="020B0604020202020204" pitchFamily="34" charset="0"/>
            </a:endParaRPr>
          </a:p>
        </p:txBody>
      </p:sp>
      <p:pic>
        <p:nvPicPr>
          <p:cNvPr id="10" name="Рисунок 9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018" y="3588818"/>
            <a:ext cx="1789544" cy="3111937"/>
          </a:xfrm>
          <a:prstGeom prst="rect">
            <a:avLst/>
          </a:prstGeom>
        </p:spPr>
      </p:pic>
      <p:pic>
        <p:nvPicPr>
          <p:cNvPr id="15" name="Рисунок 14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7055" y="3120602"/>
            <a:ext cx="1518036" cy="2639797"/>
          </a:xfrm>
          <a:prstGeom prst="rect">
            <a:avLst/>
          </a:prstGeom>
        </p:spPr>
      </p:pic>
      <p:grpSp>
        <p:nvGrpSpPr>
          <p:cNvPr id="17" name="Group 67"/>
          <p:cNvGrpSpPr>
            <a:grpSpLocks noChangeAspect="1"/>
          </p:cNvGrpSpPr>
          <p:nvPr/>
        </p:nvGrpSpPr>
        <p:grpSpPr bwMode="auto">
          <a:xfrm>
            <a:off x="3085628" y="3273002"/>
            <a:ext cx="2511333" cy="3077465"/>
            <a:chOff x="1991" y="1577"/>
            <a:chExt cx="2147" cy="2631"/>
          </a:xfrm>
        </p:grpSpPr>
        <p:sp>
          <p:nvSpPr>
            <p:cNvPr id="18" name="AutoShape 66">
              <a:hlinkClick r:id="" action="ppaction://hlinkshowjump?jump=nextslide"/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991" y="1577"/>
              <a:ext cx="2147" cy="2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69"/>
            <p:cNvSpPr>
              <a:spLocks/>
            </p:cNvSpPr>
            <p:nvPr/>
          </p:nvSpPr>
          <p:spPr bwMode="auto">
            <a:xfrm>
              <a:off x="2210" y="1577"/>
              <a:ext cx="1065" cy="2372"/>
            </a:xfrm>
            <a:custGeom>
              <a:avLst/>
              <a:gdLst>
                <a:gd name="T0" fmla="*/ 1065 w 1065"/>
                <a:gd name="T1" fmla="*/ 40 h 2372"/>
                <a:gd name="T2" fmla="*/ 1065 w 1065"/>
                <a:gd name="T3" fmla="*/ 2202 h 2372"/>
                <a:gd name="T4" fmla="*/ 110 w 1065"/>
                <a:gd name="T5" fmla="*/ 2372 h 2372"/>
                <a:gd name="T6" fmla="*/ 0 w 1065"/>
                <a:gd name="T7" fmla="*/ 2331 h 2372"/>
                <a:gd name="T8" fmla="*/ 0 w 1065"/>
                <a:gd name="T9" fmla="*/ 168 h 2372"/>
                <a:gd name="T10" fmla="*/ 955 w 1065"/>
                <a:gd name="T11" fmla="*/ 0 h 2372"/>
                <a:gd name="T12" fmla="*/ 1065 w 1065"/>
                <a:gd name="T13" fmla="*/ 40 h 2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5" h="2372">
                  <a:moveTo>
                    <a:pt x="1065" y="40"/>
                  </a:moveTo>
                  <a:lnTo>
                    <a:pt x="1065" y="2202"/>
                  </a:lnTo>
                  <a:lnTo>
                    <a:pt x="110" y="2372"/>
                  </a:lnTo>
                  <a:lnTo>
                    <a:pt x="0" y="2331"/>
                  </a:lnTo>
                  <a:lnTo>
                    <a:pt x="0" y="168"/>
                  </a:lnTo>
                  <a:lnTo>
                    <a:pt x="955" y="0"/>
                  </a:lnTo>
                  <a:lnTo>
                    <a:pt x="1065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70">
              <a:hlinkClick r:id="" action="ppaction://hlinkshowjump?jump=nextslide"/>
            </p:cNvPr>
            <p:cNvSpPr>
              <a:spLocks/>
            </p:cNvSpPr>
            <p:nvPr/>
          </p:nvSpPr>
          <p:spPr bwMode="auto">
            <a:xfrm>
              <a:off x="2341" y="1652"/>
              <a:ext cx="918" cy="2277"/>
            </a:xfrm>
            <a:custGeom>
              <a:avLst/>
              <a:gdLst>
                <a:gd name="T0" fmla="*/ 918 w 918"/>
                <a:gd name="T1" fmla="*/ 2115 h 2277"/>
                <a:gd name="T2" fmla="*/ 0 w 918"/>
                <a:gd name="T3" fmla="*/ 2277 h 2277"/>
                <a:gd name="T4" fmla="*/ 0 w 918"/>
                <a:gd name="T5" fmla="*/ 163 h 2277"/>
                <a:gd name="T6" fmla="*/ 917 w 918"/>
                <a:gd name="T7" fmla="*/ 0 h 2277"/>
                <a:gd name="T8" fmla="*/ 918 w 918"/>
                <a:gd name="T9" fmla="*/ 2115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8" h="2277">
                  <a:moveTo>
                    <a:pt x="918" y="2115"/>
                  </a:moveTo>
                  <a:lnTo>
                    <a:pt x="0" y="2277"/>
                  </a:lnTo>
                  <a:lnTo>
                    <a:pt x="0" y="163"/>
                  </a:lnTo>
                  <a:lnTo>
                    <a:pt x="917" y="0"/>
                  </a:lnTo>
                  <a:lnTo>
                    <a:pt x="918" y="2115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71"/>
            <p:cNvSpPr>
              <a:spLocks/>
            </p:cNvSpPr>
            <p:nvPr/>
          </p:nvSpPr>
          <p:spPr bwMode="auto">
            <a:xfrm>
              <a:off x="2493" y="1891"/>
              <a:ext cx="211" cy="738"/>
            </a:xfrm>
            <a:custGeom>
              <a:avLst/>
              <a:gdLst>
                <a:gd name="T0" fmla="*/ 211 w 211"/>
                <a:gd name="T1" fmla="*/ 701 h 738"/>
                <a:gd name="T2" fmla="*/ 2 w 211"/>
                <a:gd name="T3" fmla="*/ 738 h 738"/>
                <a:gd name="T4" fmla="*/ 0 w 211"/>
                <a:gd name="T5" fmla="*/ 37 h 738"/>
                <a:gd name="T6" fmla="*/ 211 w 211"/>
                <a:gd name="T7" fmla="*/ 0 h 738"/>
                <a:gd name="T8" fmla="*/ 211 w 211"/>
                <a:gd name="T9" fmla="*/ 701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738">
                  <a:moveTo>
                    <a:pt x="211" y="701"/>
                  </a:moveTo>
                  <a:lnTo>
                    <a:pt x="2" y="738"/>
                  </a:lnTo>
                  <a:lnTo>
                    <a:pt x="0" y="37"/>
                  </a:lnTo>
                  <a:lnTo>
                    <a:pt x="211" y="0"/>
                  </a:lnTo>
                  <a:lnTo>
                    <a:pt x="211" y="7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72"/>
            <p:cNvSpPr>
              <a:spLocks/>
            </p:cNvSpPr>
            <p:nvPr/>
          </p:nvSpPr>
          <p:spPr bwMode="auto">
            <a:xfrm>
              <a:off x="3197" y="2366"/>
              <a:ext cx="662" cy="1686"/>
            </a:xfrm>
            <a:custGeom>
              <a:avLst/>
              <a:gdLst>
                <a:gd name="T0" fmla="*/ 510 w 662"/>
                <a:gd name="T1" fmla="*/ 163 h 1686"/>
                <a:gd name="T2" fmla="*/ 518 w 662"/>
                <a:gd name="T3" fmla="*/ 254 h 1686"/>
                <a:gd name="T4" fmla="*/ 469 w 662"/>
                <a:gd name="T5" fmla="*/ 287 h 1686"/>
                <a:gd name="T6" fmla="*/ 486 w 662"/>
                <a:gd name="T7" fmla="*/ 323 h 1686"/>
                <a:gd name="T8" fmla="*/ 546 w 662"/>
                <a:gd name="T9" fmla="*/ 347 h 1686"/>
                <a:gd name="T10" fmla="*/ 616 w 662"/>
                <a:gd name="T11" fmla="*/ 439 h 1686"/>
                <a:gd name="T12" fmla="*/ 649 w 662"/>
                <a:gd name="T13" fmla="*/ 686 h 1686"/>
                <a:gd name="T14" fmla="*/ 625 w 662"/>
                <a:gd name="T15" fmla="*/ 774 h 1686"/>
                <a:gd name="T16" fmla="*/ 631 w 662"/>
                <a:gd name="T17" fmla="*/ 806 h 1686"/>
                <a:gd name="T18" fmla="*/ 588 w 662"/>
                <a:gd name="T19" fmla="*/ 926 h 1686"/>
                <a:gd name="T20" fmla="*/ 538 w 662"/>
                <a:gd name="T21" fmla="*/ 930 h 1686"/>
                <a:gd name="T22" fmla="*/ 539 w 662"/>
                <a:gd name="T23" fmla="*/ 847 h 1686"/>
                <a:gd name="T24" fmla="*/ 582 w 662"/>
                <a:gd name="T25" fmla="*/ 781 h 1686"/>
                <a:gd name="T26" fmla="*/ 541 w 662"/>
                <a:gd name="T27" fmla="*/ 641 h 1686"/>
                <a:gd name="T28" fmla="*/ 486 w 662"/>
                <a:gd name="T29" fmla="*/ 656 h 1686"/>
                <a:gd name="T30" fmla="*/ 461 w 662"/>
                <a:gd name="T31" fmla="*/ 750 h 1686"/>
                <a:gd name="T32" fmla="*/ 494 w 662"/>
                <a:gd name="T33" fmla="*/ 850 h 1686"/>
                <a:gd name="T34" fmla="*/ 490 w 662"/>
                <a:gd name="T35" fmla="*/ 993 h 1686"/>
                <a:gd name="T36" fmla="*/ 545 w 662"/>
                <a:gd name="T37" fmla="*/ 1292 h 1686"/>
                <a:gd name="T38" fmla="*/ 633 w 662"/>
                <a:gd name="T39" fmla="*/ 1429 h 1686"/>
                <a:gd name="T40" fmla="*/ 640 w 662"/>
                <a:gd name="T41" fmla="*/ 1454 h 1686"/>
                <a:gd name="T42" fmla="*/ 658 w 662"/>
                <a:gd name="T43" fmla="*/ 1499 h 1686"/>
                <a:gd name="T44" fmla="*/ 625 w 662"/>
                <a:gd name="T45" fmla="*/ 1563 h 1686"/>
                <a:gd name="T46" fmla="*/ 591 w 662"/>
                <a:gd name="T47" fmla="*/ 1580 h 1686"/>
                <a:gd name="T48" fmla="*/ 538 w 662"/>
                <a:gd name="T49" fmla="*/ 1404 h 1686"/>
                <a:gd name="T50" fmla="*/ 398 w 662"/>
                <a:gd name="T51" fmla="*/ 1218 h 1686"/>
                <a:gd name="T52" fmla="*/ 369 w 662"/>
                <a:gd name="T53" fmla="*/ 1129 h 1686"/>
                <a:gd name="T54" fmla="*/ 324 w 662"/>
                <a:gd name="T55" fmla="*/ 1173 h 1686"/>
                <a:gd name="T56" fmla="*/ 275 w 662"/>
                <a:gd name="T57" fmla="*/ 1421 h 1686"/>
                <a:gd name="T58" fmla="*/ 283 w 662"/>
                <a:gd name="T59" fmla="*/ 1670 h 1686"/>
                <a:gd name="T60" fmla="*/ 246 w 662"/>
                <a:gd name="T61" fmla="*/ 1685 h 1686"/>
                <a:gd name="T62" fmla="*/ 178 w 662"/>
                <a:gd name="T63" fmla="*/ 1664 h 1686"/>
                <a:gd name="T64" fmla="*/ 171 w 662"/>
                <a:gd name="T65" fmla="*/ 1633 h 1686"/>
                <a:gd name="T66" fmla="*/ 211 w 662"/>
                <a:gd name="T67" fmla="*/ 1616 h 1686"/>
                <a:gd name="T68" fmla="*/ 233 w 662"/>
                <a:gd name="T69" fmla="*/ 1543 h 1686"/>
                <a:gd name="T70" fmla="*/ 200 w 662"/>
                <a:gd name="T71" fmla="*/ 1380 h 1686"/>
                <a:gd name="T72" fmla="*/ 193 w 662"/>
                <a:gd name="T73" fmla="*/ 1043 h 1686"/>
                <a:gd name="T74" fmla="*/ 190 w 662"/>
                <a:gd name="T75" fmla="*/ 879 h 1686"/>
                <a:gd name="T76" fmla="*/ 159 w 662"/>
                <a:gd name="T77" fmla="*/ 811 h 1686"/>
                <a:gd name="T78" fmla="*/ 106 w 662"/>
                <a:gd name="T79" fmla="*/ 876 h 1686"/>
                <a:gd name="T80" fmla="*/ 58 w 662"/>
                <a:gd name="T81" fmla="*/ 987 h 1686"/>
                <a:gd name="T82" fmla="*/ 21 w 662"/>
                <a:gd name="T83" fmla="*/ 1015 h 1686"/>
                <a:gd name="T84" fmla="*/ 1 w 662"/>
                <a:gd name="T85" fmla="*/ 924 h 1686"/>
                <a:gd name="T86" fmla="*/ 49 w 662"/>
                <a:gd name="T87" fmla="*/ 842 h 1686"/>
                <a:gd name="T88" fmla="*/ 91 w 662"/>
                <a:gd name="T89" fmla="*/ 757 h 1686"/>
                <a:gd name="T90" fmla="*/ 126 w 662"/>
                <a:gd name="T91" fmla="*/ 614 h 1686"/>
                <a:gd name="T92" fmla="*/ 152 w 662"/>
                <a:gd name="T93" fmla="*/ 516 h 1686"/>
                <a:gd name="T94" fmla="*/ 193 w 662"/>
                <a:gd name="T95" fmla="*/ 427 h 1686"/>
                <a:gd name="T96" fmla="*/ 287 w 662"/>
                <a:gd name="T97" fmla="*/ 343 h 1686"/>
                <a:gd name="T98" fmla="*/ 321 w 662"/>
                <a:gd name="T99" fmla="*/ 274 h 1686"/>
                <a:gd name="T100" fmla="*/ 278 w 662"/>
                <a:gd name="T101" fmla="*/ 247 h 1686"/>
                <a:gd name="T102" fmla="*/ 279 w 662"/>
                <a:gd name="T103" fmla="*/ 89 h 1686"/>
                <a:gd name="T104" fmla="*/ 272 w 662"/>
                <a:gd name="T105" fmla="*/ 46 h 1686"/>
                <a:gd name="T106" fmla="*/ 329 w 662"/>
                <a:gd name="T107" fmla="*/ 8 h 1686"/>
                <a:gd name="T108" fmla="*/ 459 w 662"/>
                <a:gd name="T109" fmla="*/ 15 h 1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2" h="1686">
                  <a:moveTo>
                    <a:pt x="500" y="60"/>
                  </a:moveTo>
                  <a:lnTo>
                    <a:pt x="505" y="81"/>
                  </a:lnTo>
                  <a:lnTo>
                    <a:pt x="509" y="103"/>
                  </a:lnTo>
                  <a:lnTo>
                    <a:pt x="509" y="126"/>
                  </a:lnTo>
                  <a:lnTo>
                    <a:pt x="510" y="147"/>
                  </a:lnTo>
                  <a:lnTo>
                    <a:pt x="510" y="163"/>
                  </a:lnTo>
                  <a:lnTo>
                    <a:pt x="512" y="179"/>
                  </a:lnTo>
                  <a:lnTo>
                    <a:pt x="516" y="195"/>
                  </a:lnTo>
                  <a:lnTo>
                    <a:pt x="520" y="210"/>
                  </a:lnTo>
                  <a:lnTo>
                    <a:pt x="522" y="225"/>
                  </a:lnTo>
                  <a:lnTo>
                    <a:pt x="522" y="240"/>
                  </a:lnTo>
                  <a:lnTo>
                    <a:pt x="518" y="254"/>
                  </a:lnTo>
                  <a:lnTo>
                    <a:pt x="508" y="267"/>
                  </a:lnTo>
                  <a:lnTo>
                    <a:pt x="502" y="273"/>
                  </a:lnTo>
                  <a:lnTo>
                    <a:pt x="494" y="278"/>
                  </a:lnTo>
                  <a:lnTo>
                    <a:pt x="485" y="281"/>
                  </a:lnTo>
                  <a:lnTo>
                    <a:pt x="477" y="283"/>
                  </a:lnTo>
                  <a:lnTo>
                    <a:pt x="469" y="287"/>
                  </a:lnTo>
                  <a:lnTo>
                    <a:pt x="464" y="291"/>
                  </a:lnTo>
                  <a:lnTo>
                    <a:pt x="461" y="299"/>
                  </a:lnTo>
                  <a:lnTo>
                    <a:pt x="464" y="308"/>
                  </a:lnTo>
                  <a:lnTo>
                    <a:pt x="471" y="315"/>
                  </a:lnTo>
                  <a:lnTo>
                    <a:pt x="479" y="319"/>
                  </a:lnTo>
                  <a:lnTo>
                    <a:pt x="486" y="323"/>
                  </a:lnTo>
                  <a:lnTo>
                    <a:pt x="494" y="326"/>
                  </a:lnTo>
                  <a:lnTo>
                    <a:pt x="504" y="328"/>
                  </a:lnTo>
                  <a:lnTo>
                    <a:pt x="512" y="331"/>
                  </a:lnTo>
                  <a:lnTo>
                    <a:pt x="520" y="334"/>
                  </a:lnTo>
                  <a:lnTo>
                    <a:pt x="527" y="337"/>
                  </a:lnTo>
                  <a:lnTo>
                    <a:pt x="546" y="347"/>
                  </a:lnTo>
                  <a:lnTo>
                    <a:pt x="562" y="359"/>
                  </a:lnTo>
                  <a:lnTo>
                    <a:pt x="575" y="373"/>
                  </a:lnTo>
                  <a:lnTo>
                    <a:pt x="587" y="388"/>
                  </a:lnTo>
                  <a:lnTo>
                    <a:pt x="598" y="405"/>
                  </a:lnTo>
                  <a:lnTo>
                    <a:pt x="607" y="422"/>
                  </a:lnTo>
                  <a:lnTo>
                    <a:pt x="616" y="439"/>
                  </a:lnTo>
                  <a:lnTo>
                    <a:pt x="624" y="455"/>
                  </a:lnTo>
                  <a:lnTo>
                    <a:pt x="639" y="503"/>
                  </a:lnTo>
                  <a:lnTo>
                    <a:pt x="646" y="553"/>
                  </a:lnTo>
                  <a:lnTo>
                    <a:pt x="652" y="605"/>
                  </a:lnTo>
                  <a:lnTo>
                    <a:pt x="656" y="656"/>
                  </a:lnTo>
                  <a:lnTo>
                    <a:pt x="649" y="686"/>
                  </a:lnTo>
                  <a:lnTo>
                    <a:pt x="641" y="716"/>
                  </a:lnTo>
                  <a:lnTo>
                    <a:pt x="636" y="742"/>
                  </a:lnTo>
                  <a:lnTo>
                    <a:pt x="635" y="753"/>
                  </a:lnTo>
                  <a:lnTo>
                    <a:pt x="633" y="761"/>
                  </a:lnTo>
                  <a:lnTo>
                    <a:pt x="629" y="768"/>
                  </a:lnTo>
                  <a:lnTo>
                    <a:pt x="625" y="774"/>
                  </a:lnTo>
                  <a:lnTo>
                    <a:pt x="620" y="781"/>
                  </a:lnTo>
                  <a:lnTo>
                    <a:pt x="623" y="782"/>
                  </a:lnTo>
                  <a:lnTo>
                    <a:pt x="625" y="782"/>
                  </a:lnTo>
                  <a:lnTo>
                    <a:pt x="627" y="782"/>
                  </a:lnTo>
                  <a:lnTo>
                    <a:pt x="629" y="783"/>
                  </a:lnTo>
                  <a:lnTo>
                    <a:pt x="631" y="806"/>
                  </a:lnTo>
                  <a:lnTo>
                    <a:pt x="629" y="828"/>
                  </a:lnTo>
                  <a:lnTo>
                    <a:pt x="625" y="851"/>
                  </a:lnTo>
                  <a:lnTo>
                    <a:pt x="620" y="872"/>
                  </a:lnTo>
                  <a:lnTo>
                    <a:pt x="612" y="891"/>
                  </a:lnTo>
                  <a:lnTo>
                    <a:pt x="601" y="909"/>
                  </a:lnTo>
                  <a:lnTo>
                    <a:pt x="588" y="926"/>
                  </a:lnTo>
                  <a:lnTo>
                    <a:pt x="574" y="941"/>
                  </a:lnTo>
                  <a:lnTo>
                    <a:pt x="566" y="945"/>
                  </a:lnTo>
                  <a:lnTo>
                    <a:pt x="558" y="949"/>
                  </a:lnTo>
                  <a:lnTo>
                    <a:pt x="550" y="950"/>
                  </a:lnTo>
                  <a:lnTo>
                    <a:pt x="541" y="949"/>
                  </a:lnTo>
                  <a:lnTo>
                    <a:pt x="538" y="930"/>
                  </a:lnTo>
                  <a:lnTo>
                    <a:pt x="541" y="912"/>
                  </a:lnTo>
                  <a:lnTo>
                    <a:pt x="543" y="893"/>
                  </a:lnTo>
                  <a:lnTo>
                    <a:pt x="546" y="875"/>
                  </a:lnTo>
                  <a:lnTo>
                    <a:pt x="538" y="873"/>
                  </a:lnTo>
                  <a:lnTo>
                    <a:pt x="538" y="860"/>
                  </a:lnTo>
                  <a:lnTo>
                    <a:pt x="539" y="847"/>
                  </a:lnTo>
                  <a:lnTo>
                    <a:pt x="543" y="835"/>
                  </a:lnTo>
                  <a:lnTo>
                    <a:pt x="549" y="823"/>
                  </a:lnTo>
                  <a:lnTo>
                    <a:pt x="555" y="813"/>
                  </a:lnTo>
                  <a:lnTo>
                    <a:pt x="563" y="802"/>
                  </a:lnTo>
                  <a:lnTo>
                    <a:pt x="572" y="791"/>
                  </a:lnTo>
                  <a:lnTo>
                    <a:pt x="582" y="781"/>
                  </a:lnTo>
                  <a:lnTo>
                    <a:pt x="583" y="701"/>
                  </a:lnTo>
                  <a:lnTo>
                    <a:pt x="576" y="688"/>
                  </a:lnTo>
                  <a:lnTo>
                    <a:pt x="568" y="675"/>
                  </a:lnTo>
                  <a:lnTo>
                    <a:pt x="561" y="663"/>
                  </a:lnTo>
                  <a:lnTo>
                    <a:pt x="551" y="651"/>
                  </a:lnTo>
                  <a:lnTo>
                    <a:pt x="541" y="641"/>
                  </a:lnTo>
                  <a:lnTo>
                    <a:pt x="530" y="630"/>
                  </a:lnTo>
                  <a:lnTo>
                    <a:pt x="520" y="621"/>
                  </a:lnTo>
                  <a:lnTo>
                    <a:pt x="508" y="611"/>
                  </a:lnTo>
                  <a:lnTo>
                    <a:pt x="493" y="643"/>
                  </a:lnTo>
                  <a:lnTo>
                    <a:pt x="490" y="650"/>
                  </a:lnTo>
                  <a:lnTo>
                    <a:pt x="486" y="656"/>
                  </a:lnTo>
                  <a:lnTo>
                    <a:pt x="484" y="663"/>
                  </a:lnTo>
                  <a:lnTo>
                    <a:pt x="483" y="671"/>
                  </a:lnTo>
                  <a:lnTo>
                    <a:pt x="476" y="690"/>
                  </a:lnTo>
                  <a:lnTo>
                    <a:pt x="469" y="709"/>
                  </a:lnTo>
                  <a:lnTo>
                    <a:pt x="464" y="731"/>
                  </a:lnTo>
                  <a:lnTo>
                    <a:pt x="461" y="750"/>
                  </a:lnTo>
                  <a:lnTo>
                    <a:pt x="472" y="773"/>
                  </a:lnTo>
                  <a:lnTo>
                    <a:pt x="481" y="795"/>
                  </a:lnTo>
                  <a:lnTo>
                    <a:pt x="490" y="819"/>
                  </a:lnTo>
                  <a:lnTo>
                    <a:pt x="500" y="842"/>
                  </a:lnTo>
                  <a:lnTo>
                    <a:pt x="498" y="846"/>
                  </a:lnTo>
                  <a:lnTo>
                    <a:pt x="494" y="850"/>
                  </a:lnTo>
                  <a:lnTo>
                    <a:pt x="490" y="852"/>
                  </a:lnTo>
                  <a:lnTo>
                    <a:pt x="486" y="855"/>
                  </a:lnTo>
                  <a:lnTo>
                    <a:pt x="490" y="889"/>
                  </a:lnTo>
                  <a:lnTo>
                    <a:pt x="490" y="922"/>
                  </a:lnTo>
                  <a:lnTo>
                    <a:pt x="489" y="957"/>
                  </a:lnTo>
                  <a:lnTo>
                    <a:pt x="490" y="993"/>
                  </a:lnTo>
                  <a:lnTo>
                    <a:pt x="496" y="1057"/>
                  </a:lnTo>
                  <a:lnTo>
                    <a:pt x="500" y="1122"/>
                  </a:lnTo>
                  <a:lnTo>
                    <a:pt x="506" y="1184"/>
                  </a:lnTo>
                  <a:lnTo>
                    <a:pt x="523" y="1244"/>
                  </a:lnTo>
                  <a:lnTo>
                    <a:pt x="534" y="1268"/>
                  </a:lnTo>
                  <a:lnTo>
                    <a:pt x="545" y="1292"/>
                  </a:lnTo>
                  <a:lnTo>
                    <a:pt x="559" y="1316"/>
                  </a:lnTo>
                  <a:lnTo>
                    <a:pt x="572" y="1338"/>
                  </a:lnTo>
                  <a:lnTo>
                    <a:pt x="588" y="1362"/>
                  </a:lnTo>
                  <a:lnTo>
                    <a:pt x="603" y="1384"/>
                  </a:lnTo>
                  <a:lnTo>
                    <a:pt x="619" y="1407"/>
                  </a:lnTo>
                  <a:lnTo>
                    <a:pt x="633" y="1429"/>
                  </a:lnTo>
                  <a:lnTo>
                    <a:pt x="632" y="1433"/>
                  </a:lnTo>
                  <a:lnTo>
                    <a:pt x="631" y="1437"/>
                  </a:lnTo>
                  <a:lnTo>
                    <a:pt x="629" y="1441"/>
                  </a:lnTo>
                  <a:lnTo>
                    <a:pt x="627" y="1444"/>
                  </a:lnTo>
                  <a:lnTo>
                    <a:pt x="633" y="1449"/>
                  </a:lnTo>
                  <a:lnTo>
                    <a:pt x="640" y="1454"/>
                  </a:lnTo>
                  <a:lnTo>
                    <a:pt x="648" y="1461"/>
                  </a:lnTo>
                  <a:lnTo>
                    <a:pt x="654" y="1468"/>
                  </a:lnTo>
                  <a:lnTo>
                    <a:pt x="660" y="1474"/>
                  </a:lnTo>
                  <a:lnTo>
                    <a:pt x="662" y="1482"/>
                  </a:lnTo>
                  <a:lnTo>
                    <a:pt x="662" y="1490"/>
                  </a:lnTo>
                  <a:lnTo>
                    <a:pt x="658" y="1499"/>
                  </a:lnTo>
                  <a:lnTo>
                    <a:pt x="656" y="1511"/>
                  </a:lnTo>
                  <a:lnTo>
                    <a:pt x="650" y="1522"/>
                  </a:lnTo>
                  <a:lnTo>
                    <a:pt x="645" y="1533"/>
                  </a:lnTo>
                  <a:lnTo>
                    <a:pt x="639" y="1543"/>
                  </a:lnTo>
                  <a:lnTo>
                    <a:pt x="632" y="1554"/>
                  </a:lnTo>
                  <a:lnTo>
                    <a:pt x="625" y="1563"/>
                  </a:lnTo>
                  <a:lnTo>
                    <a:pt x="617" y="1574"/>
                  </a:lnTo>
                  <a:lnTo>
                    <a:pt x="611" y="1583"/>
                  </a:lnTo>
                  <a:lnTo>
                    <a:pt x="607" y="1585"/>
                  </a:lnTo>
                  <a:lnTo>
                    <a:pt x="601" y="1585"/>
                  </a:lnTo>
                  <a:lnTo>
                    <a:pt x="595" y="1583"/>
                  </a:lnTo>
                  <a:lnTo>
                    <a:pt x="591" y="1580"/>
                  </a:lnTo>
                  <a:lnTo>
                    <a:pt x="590" y="1551"/>
                  </a:lnTo>
                  <a:lnTo>
                    <a:pt x="591" y="1521"/>
                  </a:lnTo>
                  <a:lnTo>
                    <a:pt x="592" y="1492"/>
                  </a:lnTo>
                  <a:lnTo>
                    <a:pt x="594" y="1464"/>
                  </a:lnTo>
                  <a:lnTo>
                    <a:pt x="566" y="1433"/>
                  </a:lnTo>
                  <a:lnTo>
                    <a:pt x="538" y="1404"/>
                  </a:lnTo>
                  <a:lnTo>
                    <a:pt x="512" y="1375"/>
                  </a:lnTo>
                  <a:lnTo>
                    <a:pt x="485" y="1346"/>
                  </a:lnTo>
                  <a:lnTo>
                    <a:pt x="460" y="1317"/>
                  </a:lnTo>
                  <a:lnTo>
                    <a:pt x="436" y="1286"/>
                  </a:lnTo>
                  <a:lnTo>
                    <a:pt x="416" y="1253"/>
                  </a:lnTo>
                  <a:lnTo>
                    <a:pt x="398" y="1218"/>
                  </a:lnTo>
                  <a:lnTo>
                    <a:pt x="393" y="1203"/>
                  </a:lnTo>
                  <a:lnTo>
                    <a:pt x="387" y="1188"/>
                  </a:lnTo>
                  <a:lnTo>
                    <a:pt x="382" y="1174"/>
                  </a:lnTo>
                  <a:lnTo>
                    <a:pt x="378" y="1159"/>
                  </a:lnTo>
                  <a:lnTo>
                    <a:pt x="373" y="1143"/>
                  </a:lnTo>
                  <a:lnTo>
                    <a:pt x="369" y="1129"/>
                  </a:lnTo>
                  <a:lnTo>
                    <a:pt x="364" y="1113"/>
                  </a:lnTo>
                  <a:lnTo>
                    <a:pt x="358" y="1098"/>
                  </a:lnTo>
                  <a:lnTo>
                    <a:pt x="348" y="1116"/>
                  </a:lnTo>
                  <a:lnTo>
                    <a:pt x="340" y="1134"/>
                  </a:lnTo>
                  <a:lnTo>
                    <a:pt x="332" y="1153"/>
                  </a:lnTo>
                  <a:lnTo>
                    <a:pt x="324" y="1173"/>
                  </a:lnTo>
                  <a:lnTo>
                    <a:pt x="317" y="1191"/>
                  </a:lnTo>
                  <a:lnTo>
                    <a:pt x="311" y="1211"/>
                  </a:lnTo>
                  <a:lnTo>
                    <a:pt x="305" y="1231"/>
                  </a:lnTo>
                  <a:lnTo>
                    <a:pt x="299" y="1251"/>
                  </a:lnTo>
                  <a:lnTo>
                    <a:pt x="286" y="1335"/>
                  </a:lnTo>
                  <a:lnTo>
                    <a:pt x="275" y="1421"/>
                  </a:lnTo>
                  <a:lnTo>
                    <a:pt x="270" y="1509"/>
                  </a:lnTo>
                  <a:lnTo>
                    <a:pt x="272" y="1599"/>
                  </a:lnTo>
                  <a:lnTo>
                    <a:pt x="270" y="1616"/>
                  </a:lnTo>
                  <a:lnTo>
                    <a:pt x="275" y="1633"/>
                  </a:lnTo>
                  <a:lnTo>
                    <a:pt x="282" y="1652"/>
                  </a:lnTo>
                  <a:lnTo>
                    <a:pt x="283" y="1670"/>
                  </a:lnTo>
                  <a:lnTo>
                    <a:pt x="283" y="1675"/>
                  </a:lnTo>
                  <a:lnTo>
                    <a:pt x="280" y="1681"/>
                  </a:lnTo>
                  <a:lnTo>
                    <a:pt x="278" y="1685"/>
                  </a:lnTo>
                  <a:lnTo>
                    <a:pt x="272" y="1686"/>
                  </a:lnTo>
                  <a:lnTo>
                    <a:pt x="259" y="1686"/>
                  </a:lnTo>
                  <a:lnTo>
                    <a:pt x="246" y="1685"/>
                  </a:lnTo>
                  <a:lnTo>
                    <a:pt x="234" y="1683"/>
                  </a:lnTo>
                  <a:lnTo>
                    <a:pt x="222" y="1681"/>
                  </a:lnTo>
                  <a:lnTo>
                    <a:pt x="211" y="1677"/>
                  </a:lnTo>
                  <a:lnTo>
                    <a:pt x="200" y="1673"/>
                  </a:lnTo>
                  <a:lnTo>
                    <a:pt x="189" y="1669"/>
                  </a:lnTo>
                  <a:lnTo>
                    <a:pt x="178" y="1664"/>
                  </a:lnTo>
                  <a:lnTo>
                    <a:pt x="173" y="1660"/>
                  </a:lnTo>
                  <a:lnTo>
                    <a:pt x="167" y="1656"/>
                  </a:lnTo>
                  <a:lnTo>
                    <a:pt x="161" y="1650"/>
                  </a:lnTo>
                  <a:lnTo>
                    <a:pt x="160" y="1642"/>
                  </a:lnTo>
                  <a:lnTo>
                    <a:pt x="165" y="1637"/>
                  </a:lnTo>
                  <a:lnTo>
                    <a:pt x="171" y="1633"/>
                  </a:lnTo>
                  <a:lnTo>
                    <a:pt x="177" y="1629"/>
                  </a:lnTo>
                  <a:lnTo>
                    <a:pt x="184" y="1627"/>
                  </a:lnTo>
                  <a:lnTo>
                    <a:pt x="190" y="1624"/>
                  </a:lnTo>
                  <a:lnTo>
                    <a:pt x="198" y="1621"/>
                  </a:lnTo>
                  <a:lnTo>
                    <a:pt x="205" y="1619"/>
                  </a:lnTo>
                  <a:lnTo>
                    <a:pt x="211" y="1616"/>
                  </a:lnTo>
                  <a:lnTo>
                    <a:pt x="218" y="1611"/>
                  </a:lnTo>
                  <a:lnTo>
                    <a:pt x="226" y="1608"/>
                  </a:lnTo>
                  <a:lnTo>
                    <a:pt x="234" y="1604"/>
                  </a:lnTo>
                  <a:lnTo>
                    <a:pt x="241" y="1599"/>
                  </a:lnTo>
                  <a:lnTo>
                    <a:pt x="237" y="1571"/>
                  </a:lnTo>
                  <a:lnTo>
                    <a:pt x="233" y="1543"/>
                  </a:lnTo>
                  <a:lnTo>
                    <a:pt x="227" y="1517"/>
                  </a:lnTo>
                  <a:lnTo>
                    <a:pt x="222" y="1489"/>
                  </a:lnTo>
                  <a:lnTo>
                    <a:pt x="215" y="1462"/>
                  </a:lnTo>
                  <a:lnTo>
                    <a:pt x="210" y="1435"/>
                  </a:lnTo>
                  <a:lnTo>
                    <a:pt x="205" y="1408"/>
                  </a:lnTo>
                  <a:lnTo>
                    <a:pt x="200" y="1380"/>
                  </a:lnTo>
                  <a:lnTo>
                    <a:pt x="194" y="1314"/>
                  </a:lnTo>
                  <a:lnTo>
                    <a:pt x="188" y="1248"/>
                  </a:lnTo>
                  <a:lnTo>
                    <a:pt x="182" y="1182"/>
                  </a:lnTo>
                  <a:lnTo>
                    <a:pt x="185" y="1113"/>
                  </a:lnTo>
                  <a:lnTo>
                    <a:pt x="190" y="1079"/>
                  </a:lnTo>
                  <a:lnTo>
                    <a:pt x="193" y="1043"/>
                  </a:lnTo>
                  <a:lnTo>
                    <a:pt x="194" y="1007"/>
                  </a:lnTo>
                  <a:lnTo>
                    <a:pt x="198" y="973"/>
                  </a:lnTo>
                  <a:lnTo>
                    <a:pt x="198" y="971"/>
                  </a:lnTo>
                  <a:lnTo>
                    <a:pt x="202" y="916"/>
                  </a:lnTo>
                  <a:lnTo>
                    <a:pt x="194" y="912"/>
                  </a:lnTo>
                  <a:lnTo>
                    <a:pt x="190" y="879"/>
                  </a:lnTo>
                  <a:lnTo>
                    <a:pt x="188" y="846"/>
                  </a:lnTo>
                  <a:lnTo>
                    <a:pt x="185" y="814"/>
                  </a:lnTo>
                  <a:lnTo>
                    <a:pt x="184" y="781"/>
                  </a:lnTo>
                  <a:lnTo>
                    <a:pt x="174" y="790"/>
                  </a:lnTo>
                  <a:lnTo>
                    <a:pt x="167" y="799"/>
                  </a:lnTo>
                  <a:lnTo>
                    <a:pt x="159" y="811"/>
                  </a:lnTo>
                  <a:lnTo>
                    <a:pt x="152" y="823"/>
                  </a:lnTo>
                  <a:lnTo>
                    <a:pt x="143" y="834"/>
                  </a:lnTo>
                  <a:lnTo>
                    <a:pt x="133" y="842"/>
                  </a:lnTo>
                  <a:lnTo>
                    <a:pt x="123" y="847"/>
                  </a:lnTo>
                  <a:lnTo>
                    <a:pt x="108" y="850"/>
                  </a:lnTo>
                  <a:lnTo>
                    <a:pt x="106" y="876"/>
                  </a:lnTo>
                  <a:lnTo>
                    <a:pt x="100" y="901"/>
                  </a:lnTo>
                  <a:lnTo>
                    <a:pt x="94" y="924"/>
                  </a:lnTo>
                  <a:lnTo>
                    <a:pt x="81" y="945"/>
                  </a:lnTo>
                  <a:lnTo>
                    <a:pt x="74" y="959"/>
                  </a:lnTo>
                  <a:lnTo>
                    <a:pt x="66" y="973"/>
                  </a:lnTo>
                  <a:lnTo>
                    <a:pt x="58" y="987"/>
                  </a:lnTo>
                  <a:lnTo>
                    <a:pt x="54" y="1002"/>
                  </a:lnTo>
                  <a:lnTo>
                    <a:pt x="49" y="1010"/>
                  </a:lnTo>
                  <a:lnTo>
                    <a:pt x="45" y="1019"/>
                  </a:lnTo>
                  <a:lnTo>
                    <a:pt x="38" y="1026"/>
                  </a:lnTo>
                  <a:lnTo>
                    <a:pt x="29" y="1028"/>
                  </a:lnTo>
                  <a:lnTo>
                    <a:pt x="21" y="1015"/>
                  </a:lnTo>
                  <a:lnTo>
                    <a:pt x="15" y="1002"/>
                  </a:lnTo>
                  <a:lnTo>
                    <a:pt x="8" y="986"/>
                  </a:lnTo>
                  <a:lnTo>
                    <a:pt x="4" y="971"/>
                  </a:lnTo>
                  <a:lnTo>
                    <a:pt x="0" y="956"/>
                  </a:lnTo>
                  <a:lnTo>
                    <a:pt x="0" y="940"/>
                  </a:lnTo>
                  <a:lnTo>
                    <a:pt x="1" y="924"/>
                  </a:lnTo>
                  <a:lnTo>
                    <a:pt x="7" y="908"/>
                  </a:lnTo>
                  <a:lnTo>
                    <a:pt x="13" y="892"/>
                  </a:lnTo>
                  <a:lnTo>
                    <a:pt x="21" y="879"/>
                  </a:lnTo>
                  <a:lnTo>
                    <a:pt x="29" y="866"/>
                  </a:lnTo>
                  <a:lnTo>
                    <a:pt x="40" y="854"/>
                  </a:lnTo>
                  <a:lnTo>
                    <a:pt x="49" y="842"/>
                  </a:lnTo>
                  <a:lnTo>
                    <a:pt x="59" y="830"/>
                  </a:lnTo>
                  <a:lnTo>
                    <a:pt x="70" y="819"/>
                  </a:lnTo>
                  <a:lnTo>
                    <a:pt x="81" y="807"/>
                  </a:lnTo>
                  <a:lnTo>
                    <a:pt x="83" y="790"/>
                  </a:lnTo>
                  <a:lnTo>
                    <a:pt x="87" y="774"/>
                  </a:lnTo>
                  <a:lnTo>
                    <a:pt x="91" y="757"/>
                  </a:lnTo>
                  <a:lnTo>
                    <a:pt x="95" y="741"/>
                  </a:lnTo>
                  <a:lnTo>
                    <a:pt x="98" y="737"/>
                  </a:lnTo>
                  <a:lnTo>
                    <a:pt x="103" y="713"/>
                  </a:lnTo>
                  <a:lnTo>
                    <a:pt x="110" y="682"/>
                  </a:lnTo>
                  <a:lnTo>
                    <a:pt x="118" y="648"/>
                  </a:lnTo>
                  <a:lnTo>
                    <a:pt x="126" y="614"/>
                  </a:lnTo>
                  <a:lnTo>
                    <a:pt x="133" y="582"/>
                  </a:lnTo>
                  <a:lnTo>
                    <a:pt x="139" y="556"/>
                  </a:lnTo>
                  <a:lnTo>
                    <a:pt x="143" y="537"/>
                  </a:lnTo>
                  <a:lnTo>
                    <a:pt x="144" y="529"/>
                  </a:lnTo>
                  <a:lnTo>
                    <a:pt x="147" y="525"/>
                  </a:lnTo>
                  <a:lnTo>
                    <a:pt x="152" y="516"/>
                  </a:lnTo>
                  <a:lnTo>
                    <a:pt x="159" y="503"/>
                  </a:lnTo>
                  <a:lnTo>
                    <a:pt x="167" y="486"/>
                  </a:lnTo>
                  <a:lnTo>
                    <a:pt x="174" y="470"/>
                  </a:lnTo>
                  <a:lnTo>
                    <a:pt x="181" y="453"/>
                  </a:lnTo>
                  <a:lnTo>
                    <a:pt x="188" y="438"/>
                  </a:lnTo>
                  <a:lnTo>
                    <a:pt x="193" y="427"/>
                  </a:lnTo>
                  <a:lnTo>
                    <a:pt x="205" y="410"/>
                  </a:lnTo>
                  <a:lnTo>
                    <a:pt x="219" y="396"/>
                  </a:lnTo>
                  <a:lnTo>
                    <a:pt x="234" y="381"/>
                  </a:lnTo>
                  <a:lnTo>
                    <a:pt x="251" y="368"/>
                  </a:lnTo>
                  <a:lnTo>
                    <a:pt x="268" y="355"/>
                  </a:lnTo>
                  <a:lnTo>
                    <a:pt x="287" y="343"/>
                  </a:lnTo>
                  <a:lnTo>
                    <a:pt x="304" y="330"/>
                  </a:lnTo>
                  <a:lnTo>
                    <a:pt x="321" y="318"/>
                  </a:lnTo>
                  <a:lnTo>
                    <a:pt x="323" y="307"/>
                  </a:lnTo>
                  <a:lnTo>
                    <a:pt x="324" y="295"/>
                  </a:lnTo>
                  <a:lnTo>
                    <a:pt x="324" y="285"/>
                  </a:lnTo>
                  <a:lnTo>
                    <a:pt x="321" y="274"/>
                  </a:lnTo>
                  <a:lnTo>
                    <a:pt x="315" y="270"/>
                  </a:lnTo>
                  <a:lnTo>
                    <a:pt x="307" y="266"/>
                  </a:lnTo>
                  <a:lnTo>
                    <a:pt x="299" y="262"/>
                  </a:lnTo>
                  <a:lnTo>
                    <a:pt x="291" y="258"/>
                  </a:lnTo>
                  <a:lnTo>
                    <a:pt x="284" y="253"/>
                  </a:lnTo>
                  <a:lnTo>
                    <a:pt x="278" y="247"/>
                  </a:lnTo>
                  <a:lnTo>
                    <a:pt x="274" y="240"/>
                  </a:lnTo>
                  <a:lnTo>
                    <a:pt x="272" y="230"/>
                  </a:lnTo>
                  <a:lnTo>
                    <a:pt x="282" y="197"/>
                  </a:lnTo>
                  <a:lnTo>
                    <a:pt x="282" y="161"/>
                  </a:lnTo>
                  <a:lnTo>
                    <a:pt x="279" y="126"/>
                  </a:lnTo>
                  <a:lnTo>
                    <a:pt x="279" y="89"/>
                  </a:lnTo>
                  <a:lnTo>
                    <a:pt x="272" y="83"/>
                  </a:lnTo>
                  <a:lnTo>
                    <a:pt x="264" y="78"/>
                  </a:lnTo>
                  <a:lnTo>
                    <a:pt x="259" y="73"/>
                  </a:lnTo>
                  <a:lnTo>
                    <a:pt x="256" y="64"/>
                  </a:lnTo>
                  <a:lnTo>
                    <a:pt x="264" y="54"/>
                  </a:lnTo>
                  <a:lnTo>
                    <a:pt x="272" y="46"/>
                  </a:lnTo>
                  <a:lnTo>
                    <a:pt x="280" y="40"/>
                  </a:lnTo>
                  <a:lnTo>
                    <a:pt x="289" y="33"/>
                  </a:lnTo>
                  <a:lnTo>
                    <a:pt x="300" y="26"/>
                  </a:lnTo>
                  <a:lnTo>
                    <a:pt x="309" y="20"/>
                  </a:lnTo>
                  <a:lnTo>
                    <a:pt x="319" y="15"/>
                  </a:lnTo>
                  <a:lnTo>
                    <a:pt x="329" y="8"/>
                  </a:lnTo>
                  <a:lnTo>
                    <a:pt x="350" y="4"/>
                  </a:lnTo>
                  <a:lnTo>
                    <a:pt x="373" y="1"/>
                  </a:lnTo>
                  <a:lnTo>
                    <a:pt x="395" y="0"/>
                  </a:lnTo>
                  <a:lnTo>
                    <a:pt x="418" y="1"/>
                  </a:lnTo>
                  <a:lnTo>
                    <a:pt x="439" y="7"/>
                  </a:lnTo>
                  <a:lnTo>
                    <a:pt x="459" y="15"/>
                  </a:lnTo>
                  <a:lnTo>
                    <a:pt x="476" y="28"/>
                  </a:lnTo>
                  <a:lnTo>
                    <a:pt x="490" y="45"/>
                  </a:lnTo>
                  <a:lnTo>
                    <a:pt x="500" y="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73"/>
            <p:cNvSpPr>
              <a:spLocks/>
            </p:cNvSpPr>
            <p:nvPr/>
          </p:nvSpPr>
          <p:spPr bwMode="auto">
            <a:xfrm>
              <a:off x="3485" y="2403"/>
              <a:ext cx="165" cy="242"/>
            </a:xfrm>
            <a:custGeom>
              <a:avLst/>
              <a:gdLst>
                <a:gd name="T0" fmla="*/ 159 w 165"/>
                <a:gd name="T1" fmla="*/ 16 h 242"/>
                <a:gd name="T2" fmla="*/ 147 w 165"/>
                <a:gd name="T3" fmla="*/ 17 h 242"/>
                <a:gd name="T4" fmla="*/ 135 w 165"/>
                <a:gd name="T5" fmla="*/ 22 h 242"/>
                <a:gd name="T6" fmla="*/ 123 w 165"/>
                <a:gd name="T7" fmla="*/ 26 h 242"/>
                <a:gd name="T8" fmla="*/ 110 w 165"/>
                <a:gd name="T9" fmla="*/ 29 h 242"/>
                <a:gd name="T10" fmla="*/ 100 w 165"/>
                <a:gd name="T11" fmla="*/ 38 h 242"/>
                <a:gd name="T12" fmla="*/ 95 w 165"/>
                <a:gd name="T13" fmla="*/ 67 h 242"/>
                <a:gd name="T14" fmla="*/ 96 w 165"/>
                <a:gd name="T15" fmla="*/ 112 h 242"/>
                <a:gd name="T16" fmla="*/ 85 w 165"/>
                <a:gd name="T17" fmla="*/ 144 h 242"/>
                <a:gd name="T18" fmla="*/ 73 w 165"/>
                <a:gd name="T19" fmla="*/ 163 h 242"/>
                <a:gd name="T20" fmla="*/ 62 w 165"/>
                <a:gd name="T21" fmla="*/ 181 h 242"/>
                <a:gd name="T22" fmla="*/ 62 w 165"/>
                <a:gd name="T23" fmla="*/ 201 h 242"/>
                <a:gd name="T24" fmla="*/ 78 w 165"/>
                <a:gd name="T25" fmla="*/ 220 h 242"/>
                <a:gd name="T26" fmla="*/ 99 w 165"/>
                <a:gd name="T27" fmla="*/ 229 h 242"/>
                <a:gd name="T28" fmla="*/ 124 w 165"/>
                <a:gd name="T29" fmla="*/ 233 h 242"/>
                <a:gd name="T30" fmla="*/ 147 w 165"/>
                <a:gd name="T31" fmla="*/ 230 h 242"/>
                <a:gd name="T32" fmla="*/ 152 w 165"/>
                <a:gd name="T33" fmla="*/ 233 h 242"/>
                <a:gd name="T34" fmla="*/ 135 w 165"/>
                <a:gd name="T35" fmla="*/ 239 h 242"/>
                <a:gd name="T36" fmla="*/ 116 w 165"/>
                <a:gd name="T37" fmla="*/ 242 h 242"/>
                <a:gd name="T38" fmla="*/ 96 w 165"/>
                <a:gd name="T39" fmla="*/ 242 h 242"/>
                <a:gd name="T40" fmla="*/ 78 w 165"/>
                <a:gd name="T41" fmla="*/ 238 h 242"/>
                <a:gd name="T42" fmla="*/ 58 w 165"/>
                <a:gd name="T43" fmla="*/ 233 h 242"/>
                <a:gd name="T44" fmla="*/ 38 w 165"/>
                <a:gd name="T45" fmla="*/ 226 h 242"/>
                <a:gd name="T46" fmla="*/ 20 w 165"/>
                <a:gd name="T47" fmla="*/ 217 h 242"/>
                <a:gd name="T48" fmla="*/ 16 w 165"/>
                <a:gd name="T49" fmla="*/ 200 h 242"/>
                <a:gd name="T50" fmla="*/ 34 w 165"/>
                <a:gd name="T51" fmla="*/ 181 h 242"/>
                <a:gd name="T52" fmla="*/ 48 w 165"/>
                <a:gd name="T53" fmla="*/ 160 h 242"/>
                <a:gd name="T54" fmla="*/ 59 w 165"/>
                <a:gd name="T55" fmla="*/ 137 h 242"/>
                <a:gd name="T56" fmla="*/ 70 w 165"/>
                <a:gd name="T57" fmla="*/ 112 h 242"/>
                <a:gd name="T58" fmla="*/ 73 w 165"/>
                <a:gd name="T59" fmla="*/ 87 h 242"/>
                <a:gd name="T60" fmla="*/ 70 w 165"/>
                <a:gd name="T61" fmla="*/ 66 h 242"/>
                <a:gd name="T62" fmla="*/ 65 w 165"/>
                <a:gd name="T63" fmla="*/ 50 h 242"/>
                <a:gd name="T64" fmla="*/ 54 w 165"/>
                <a:gd name="T65" fmla="*/ 41 h 242"/>
                <a:gd name="T66" fmla="*/ 38 w 165"/>
                <a:gd name="T67" fmla="*/ 40 h 242"/>
                <a:gd name="T68" fmla="*/ 24 w 165"/>
                <a:gd name="T69" fmla="*/ 40 h 242"/>
                <a:gd name="T70" fmla="*/ 8 w 165"/>
                <a:gd name="T71" fmla="*/ 40 h 242"/>
                <a:gd name="T72" fmla="*/ 0 w 165"/>
                <a:gd name="T73" fmla="*/ 36 h 242"/>
                <a:gd name="T74" fmla="*/ 33 w 165"/>
                <a:gd name="T75" fmla="*/ 20 h 242"/>
                <a:gd name="T76" fmla="*/ 66 w 165"/>
                <a:gd name="T77" fmla="*/ 6 h 242"/>
                <a:gd name="T78" fmla="*/ 100 w 165"/>
                <a:gd name="T79" fmla="*/ 0 h 242"/>
                <a:gd name="T80" fmla="*/ 139 w 165"/>
                <a:gd name="T81" fmla="*/ 5 h 242"/>
                <a:gd name="T82" fmla="*/ 153 w 165"/>
                <a:gd name="T83" fmla="*/ 8 h 242"/>
                <a:gd name="T84" fmla="*/ 165 w 165"/>
                <a:gd name="T85" fmla="*/ 1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5" h="242">
                  <a:moveTo>
                    <a:pt x="165" y="17"/>
                  </a:moveTo>
                  <a:lnTo>
                    <a:pt x="159" y="16"/>
                  </a:lnTo>
                  <a:lnTo>
                    <a:pt x="152" y="16"/>
                  </a:lnTo>
                  <a:lnTo>
                    <a:pt x="147" y="17"/>
                  </a:lnTo>
                  <a:lnTo>
                    <a:pt x="140" y="20"/>
                  </a:lnTo>
                  <a:lnTo>
                    <a:pt x="135" y="22"/>
                  </a:lnTo>
                  <a:lnTo>
                    <a:pt x="128" y="24"/>
                  </a:lnTo>
                  <a:lnTo>
                    <a:pt x="123" y="26"/>
                  </a:lnTo>
                  <a:lnTo>
                    <a:pt x="116" y="26"/>
                  </a:lnTo>
                  <a:lnTo>
                    <a:pt x="110" y="29"/>
                  </a:lnTo>
                  <a:lnTo>
                    <a:pt x="104" y="33"/>
                  </a:lnTo>
                  <a:lnTo>
                    <a:pt x="100" y="38"/>
                  </a:lnTo>
                  <a:lnTo>
                    <a:pt x="96" y="45"/>
                  </a:lnTo>
                  <a:lnTo>
                    <a:pt x="95" y="67"/>
                  </a:lnTo>
                  <a:lnTo>
                    <a:pt x="96" y="90"/>
                  </a:lnTo>
                  <a:lnTo>
                    <a:pt x="96" y="112"/>
                  </a:lnTo>
                  <a:lnTo>
                    <a:pt x="90" y="135"/>
                  </a:lnTo>
                  <a:lnTo>
                    <a:pt x="85" y="144"/>
                  </a:lnTo>
                  <a:lnTo>
                    <a:pt x="79" y="153"/>
                  </a:lnTo>
                  <a:lnTo>
                    <a:pt x="73" y="163"/>
                  </a:lnTo>
                  <a:lnTo>
                    <a:pt x="67" y="172"/>
                  </a:lnTo>
                  <a:lnTo>
                    <a:pt x="62" y="181"/>
                  </a:lnTo>
                  <a:lnTo>
                    <a:pt x="61" y="190"/>
                  </a:lnTo>
                  <a:lnTo>
                    <a:pt x="62" y="201"/>
                  </a:lnTo>
                  <a:lnTo>
                    <a:pt x="67" y="213"/>
                  </a:lnTo>
                  <a:lnTo>
                    <a:pt x="78" y="220"/>
                  </a:lnTo>
                  <a:lnTo>
                    <a:pt x="88" y="225"/>
                  </a:lnTo>
                  <a:lnTo>
                    <a:pt x="99" y="229"/>
                  </a:lnTo>
                  <a:lnTo>
                    <a:pt x="111" y="231"/>
                  </a:lnTo>
                  <a:lnTo>
                    <a:pt x="124" y="233"/>
                  </a:lnTo>
                  <a:lnTo>
                    <a:pt x="136" y="233"/>
                  </a:lnTo>
                  <a:lnTo>
                    <a:pt x="147" y="230"/>
                  </a:lnTo>
                  <a:lnTo>
                    <a:pt x="159" y="226"/>
                  </a:lnTo>
                  <a:lnTo>
                    <a:pt x="152" y="233"/>
                  </a:lnTo>
                  <a:lnTo>
                    <a:pt x="144" y="237"/>
                  </a:lnTo>
                  <a:lnTo>
                    <a:pt x="135" y="239"/>
                  </a:lnTo>
                  <a:lnTo>
                    <a:pt x="126" y="241"/>
                  </a:lnTo>
                  <a:lnTo>
                    <a:pt x="116" y="242"/>
                  </a:lnTo>
                  <a:lnTo>
                    <a:pt x="106" y="242"/>
                  </a:lnTo>
                  <a:lnTo>
                    <a:pt x="96" y="242"/>
                  </a:lnTo>
                  <a:lnTo>
                    <a:pt x="87" y="242"/>
                  </a:lnTo>
                  <a:lnTo>
                    <a:pt x="78" y="238"/>
                  </a:lnTo>
                  <a:lnTo>
                    <a:pt x="67" y="235"/>
                  </a:lnTo>
                  <a:lnTo>
                    <a:pt x="58" y="233"/>
                  </a:lnTo>
                  <a:lnTo>
                    <a:pt x="48" y="230"/>
                  </a:lnTo>
                  <a:lnTo>
                    <a:pt x="38" y="226"/>
                  </a:lnTo>
                  <a:lnTo>
                    <a:pt x="29" y="222"/>
                  </a:lnTo>
                  <a:lnTo>
                    <a:pt x="20" y="217"/>
                  </a:lnTo>
                  <a:lnTo>
                    <a:pt x="10" y="210"/>
                  </a:lnTo>
                  <a:lnTo>
                    <a:pt x="16" y="200"/>
                  </a:lnTo>
                  <a:lnTo>
                    <a:pt x="25" y="190"/>
                  </a:lnTo>
                  <a:lnTo>
                    <a:pt x="34" y="181"/>
                  </a:lnTo>
                  <a:lnTo>
                    <a:pt x="41" y="172"/>
                  </a:lnTo>
                  <a:lnTo>
                    <a:pt x="48" y="160"/>
                  </a:lnTo>
                  <a:lnTo>
                    <a:pt x="54" y="149"/>
                  </a:lnTo>
                  <a:lnTo>
                    <a:pt x="59" y="137"/>
                  </a:lnTo>
                  <a:lnTo>
                    <a:pt x="66" y="124"/>
                  </a:lnTo>
                  <a:lnTo>
                    <a:pt x="70" y="112"/>
                  </a:lnTo>
                  <a:lnTo>
                    <a:pt x="73" y="100"/>
                  </a:lnTo>
                  <a:lnTo>
                    <a:pt x="73" y="87"/>
                  </a:lnTo>
                  <a:lnTo>
                    <a:pt x="70" y="74"/>
                  </a:lnTo>
                  <a:lnTo>
                    <a:pt x="70" y="66"/>
                  </a:lnTo>
                  <a:lnTo>
                    <a:pt x="67" y="58"/>
                  </a:lnTo>
                  <a:lnTo>
                    <a:pt x="65" y="50"/>
                  </a:lnTo>
                  <a:lnTo>
                    <a:pt x="62" y="42"/>
                  </a:lnTo>
                  <a:lnTo>
                    <a:pt x="54" y="41"/>
                  </a:lnTo>
                  <a:lnTo>
                    <a:pt x="46" y="40"/>
                  </a:lnTo>
                  <a:lnTo>
                    <a:pt x="38" y="40"/>
                  </a:lnTo>
                  <a:lnTo>
                    <a:pt x="32" y="40"/>
                  </a:lnTo>
                  <a:lnTo>
                    <a:pt x="24" y="40"/>
                  </a:lnTo>
                  <a:lnTo>
                    <a:pt x="16" y="40"/>
                  </a:lnTo>
                  <a:lnTo>
                    <a:pt x="8" y="40"/>
                  </a:lnTo>
                  <a:lnTo>
                    <a:pt x="0" y="40"/>
                  </a:lnTo>
                  <a:lnTo>
                    <a:pt x="0" y="36"/>
                  </a:lnTo>
                  <a:lnTo>
                    <a:pt x="16" y="28"/>
                  </a:lnTo>
                  <a:lnTo>
                    <a:pt x="33" y="20"/>
                  </a:lnTo>
                  <a:lnTo>
                    <a:pt x="49" y="12"/>
                  </a:lnTo>
                  <a:lnTo>
                    <a:pt x="66" y="6"/>
                  </a:lnTo>
                  <a:lnTo>
                    <a:pt x="83" y="1"/>
                  </a:lnTo>
                  <a:lnTo>
                    <a:pt x="100" y="0"/>
                  </a:lnTo>
                  <a:lnTo>
                    <a:pt x="119" y="1"/>
                  </a:lnTo>
                  <a:lnTo>
                    <a:pt x="139" y="5"/>
                  </a:lnTo>
                  <a:lnTo>
                    <a:pt x="147" y="6"/>
                  </a:lnTo>
                  <a:lnTo>
                    <a:pt x="153" y="8"/>
                  </a:lnTo>
                  <a:lnTo>
                    <a:pt x="160" y="12"/>
                  </a:lnTo>
                  <a:lnTo>
                    <a:pt x="165" y="17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74"/>
            <p:cNvSpPr>
              <a:spLocks/>
            </p:cNvSpPr>
            <p:nvPr/>
          </p:nvSpPr>
          <p:spPr bwMode="auto">
            <a:xfrm>
              <a:off x="3663" y="2425"/>
              <a:ext cx="32" cy="207"/>
            </a:xfrm>
            <a:custGeom>
              <a:avLst/>
              <a:gdLst>
                <a:gd name="T0" fmla="*/ 15 w 32"/>
                <a:gd name="T1" fmla="*/ 14 h 207"/>
                <a:gd name="T2" fmla="*/ 19 w 32"/>
                <a:gd name="T3" fmla="*/ 45 h 207"/>
                <a:gd name="T4" fmla="*/ 23 w 32"/>
                <a:gd name="T5" fmla="*/ 77 h 207"/>
                <a:gd name="T6" fmla="*/ 27 w 32"/>
                <a:gd name="T7" fmla="*/ 110 h 207"/>
                <a:gd name="T8" fmla="*/ 29 w 32"/>
                <a:gd name="T9" fmla="*/ 143 h 207"/>
                <a:gd name="T10" fmla="*/ 32 w 32"/>
                <a:gd name="T11" fmla="*/ 156 h 207"/>
                <a:gd name="T12" fmla="*/ 32 w 32"/>
                <a:gd name="T13" fmla="*/ 172 h 207"/>
                <a:gd name="T14" fmla="*/ 29 w 32"/>
                <a:gd name="T15" fmla="*/ 187 h 207"/>
                <a:gd name="T16" fmla="*/ 20 w 32"/>
                <a:gd name="T17" fmla="*/ 199 h 207"/>
                <a:gd name="T18" fmla="*/ 16 w 32"/>
                <a:gd name="T19" fmla="*/ 200 h 207"/>
                <a:gd name="T20" fmla="*/ 14 w 32"/>
                <a:gd name="T21" fmla="*/ 203 h 207"/>
                <a:gd name="T22" fmla="*/ 11 w 32"/>
                <a:gd name="T23" fmla="*/ 205 h 207"/>
                <a:gd name="T24" fmla="*/ 7 w 32"/>
                <a:gd name="T25" fmla="*/ 207 h 207"/>
                <a:gd name="T26" fmla="*/ 18 w 32"/>
                <a:gd name="T27" fmla="*/ 158 h 207"/>
                <a:gd name="T28" fmla="*/ 19 w 32"/>
                <a:gd name="T29" fmla="*/ 106 h 207"/>
                <a:gd name="T30" fmla="*/ 14 w 32"/>
                <a:gd name="T31" fmla="*/ 56 h 207"/>
                <a:gd name="T32" fmla="*/ 4 w 32"/>
                <a:gd name="T33" fmla="*/ 8 h 207"/>
                <a:gd name="T34" fmla="*/ 3 w 32"/>
                <a:gd name="T35" fmla="*/ 6 h 207"/>
                <a:gd name="T36" fmla="*/ 2 w 32"/>
                <a:gd name="T37" fmla="*/ 4 h 207"/>
                <a:gd name="T38" fmla="*/ 0 w 32"/>
                <a:gd name="T39" fmla="*/ 2 h 207"/>
                <a:gd name="T40" fmla="*/ 2 w 32"/>
                <a:gd name="T41" fmla="*/ 0 h 207"/>
                <a:gd name="T42" fmla="*/ 6 w 32"/>
                <a:gd name="T43" fmla="*/ 2 h 207"/>
                <a:gd name="T44" fmla="*/ 10 w 32"/>
                <a:gd name="T45" fmla="*/ 6 h 207"/>
                <a:gd name="T46" fmla="*/ 12 w 32"/>
                <a:gd name="T47" fmla="*/ 10 h 207"/>
                <a:gd name="T48" fmla="*/ 15 w 32"/>
                <a:gd name="T49" fmla="*/ 1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" h="207">
                  <a:moveTo>
                    <a:pt x="15" y="14"/>
                  </a:moveTo>
                  <a:lnTo>
                    <a:pt x="19" y="45"/>
                  </a:lnTo>
                  <a:lnTo>
                    <a:pt x="23" y="77"/>
                  </a:lnTo>
                  <a:lnTo>
                    <a:pt x="27" y="110"/>
                  </a:lnTo>
                  <a:lnTo>
                    <a:pt x="29" y="143"/>
                  </a:lnTo>
                  <a:lnTo>
                    <a:pt x="32" y="156"/>
                  </a:lnTo>
                  <a:lnTo>
                    <a:pt x="32" y="172"/>
                  </a:lnTo>
                  <a:lnTo>
                    <a:pt x="29" y="187"/>
                  </a:lnTo>
                  <a:lnTo>
                    <a:pt x="20" y="199"/>
                  </a:lnTo>
                  <a:lnTo>
                    <a:pt x="16" y="200"/>
                  </a:lnTo>
                  <a:lnTo>
                    <a:pt x="14" y="203"/>
                  </a:lnTo>
                  <a:lnTo>
                    <a:pt x="11" y="205"/>
                  </a:lnTo>
                  <a:lnTo>
                    <a:pt x="7" y="207"/>
                  </a:lnTo>
                  <a:lnTo>
                    <a:pt x="18" y="158"/>
                  </a:lnTo>
                  <a:lnTo>
                    <a:pt x="19" y="106"/>
                  </a:lnTo>
                  <a:lnTo>
                    <a:pt x="14" y="56"/>
                  </a:lnTo>
                  <a:lnTo>
                    <a:pt x="4" y="8"/>
                  </a:lnTo>
                  <a:lnTo>
                    <a:pt x="3" y="6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6" y="2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15" y="14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75"/>
            <p:cNvSpPr>
              <a:spLocks/>
            </p:cNvSpPr>
            <p:nvPr/>
          </p:nvSpPr>
          <p:spPr bwMode="auto">
            <a:xfrm>
              <a:off x="3511" y="2465"/>
              <a:ext cx="28" cy="97"/>
            </a:xfrm>
            <a:custGeom>
              <a:avLst/>
              <a:gdLst>
                <a:gd name="T0" fmla="*/ 23 w 28"/>
                <a:gd name="T1" fmla="*/ 4 h 97"/>
                <a:gd name="T2" fmla="*/ 28 w 28"/>
                <a:gd name="T3" fmla="*/ 29 h 97"/>
                <a:gd name="T4" fmla="*/ 24 w 28"/>
                <a:gd name="T5" fmla="*/ 53 h 97"/>
                <a:gd name="T6" fmla="*/ 16 w 28"/>
                <a:gd name="T7" fmla="*/ 75 h 97"/>
                <a:gd name="T8" fmla="*/ 2 w 28"/>
                <a:gd name="T9" fmla="*/ 97 h 97"/>
                <a:gd name="T10" fmla="*/ 0 w 28"/>
                <a:gd name="T11" fmla="*/ 77 h 97"/>
                <a:gd name="T12" fmla="*/ 0 w 28"/>
                <a:gd name="T13" fmla="*/ 57 h 97"/>
                <a:gd name="T14" fmla="*/ 0 w 28"/>
                <a:gd name="T15" fmla="*/ 37 h 97"/>
                <a:gd name="T16" fmla="*/ 2 w 28"/>
                <a:gd name="T17" fmla="*/ 16 h 97"/>
                <a:gd name="T18" fmla="*/ 11 w 28"/>
                <a:gd name="T19" fmla="*/ 0 h 97"/>
                <a:gd name="T20" fmla="*/ 23 w 28"/>
                <a:gd name="T21" fmla="*/ 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97">
                  <a:moveTo>
                    <a:pt x="23" y="4"/>
                  </a:moveTo>
                  <a:lnTo>
                    <a:pt x="28" y="29"/>
                  </a:lnTo>
                  <a:lnTo>
                    <a:pt x="24" y="53"/>
                  </a:lnTo>
                  <a:lnTo>
                    <a:pt x="16" y="75"/>
                  </a:lnTo>
                  <a:lnTo>
                    <a:pt x="2" y="97"/>
                  </a:lnTo>
                  <a:lnTo>
                    <a:pt x="0" y="77"/>
                  </a:lnTo>
                  <a:lnTo>
                    <a:pt x="0" y="57"/>
                  </a:lnTo>
                  <a:lnTo>
                    <a:pt x="0" y="37"/>
                  </a:lnTo>
                  <a:lnTo>
                    <a:pt x="2" y="16"/>
                  </a:lnTo>
                  <a:lnTo>
                    <a:pt x="11" y="0"/>
                  </a:lnTo>
                  <a:lnTo>
                    <a:pt x="23" y="4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76"/>
            <p:cNvSpPr>
              <a:spLocks/>
            </p:cNvSpPr>
            <p:nvPr/>
          </p:nvSpPr>
          <p:spPr bwMode="auto">
            <a:xfrm>
              <a:off x="3554" y="2656"/>
              <a:ext cx="33" cy="41"/>
            </a:xfrm>
            <a:custGeom>
              <a:avLst/>
              <a:gdLst>
                <a:gd name="T0" fmla="*/ 33 w 33"/>
                <a:gd name="T1" fmla="*/ 34 h 41"/>
                <a:gd name="T2" fmla="*/ 27 w 33"/>
                <a:gd name="T3" fmla="*/ 37 h 41"/>
                <a:gd name="T4" fmla="*/ 19 w 33"/>
                <a:gd name="T5" fmla="*/ 38 h 41"/>
                <a:gd name="T6" fmla="*/ 13 w 33"/>
                <a:gd name="T7" fmla="*/ 39 h 41"/>
                <a:gd name="T8" fmla="*/ 6 w 33"/>
                <a:gd name="T9" fmla="*/ 41 h 41"/>
                <a:gd name="T10" fmla="*/ 5 w 33"/>
                <a:gd name="T11" fmla="*/ 30 h 41"/>
                <a:gd name="T12" fmla="*/ 2 w 33"/>
                <a:gd name="T13" fmla="*/ 21 h 41"/>
                <a:gd name="T14" fmla="*/ 0 w 33"/>
                <a:gd name="T15" fmla="*/ 10 h 41"/>
                <a:gd name="T16" fmla="*/ 0 w 33"/>
                <a:gd name="T17" fmla="*/ 0 h 41"/>
                <a:gd name="T18" fmla="*/ 14 w 33"/>
                <a:gd name="T19" fmla="*/ 1 h 41"/>
                <a:gd name="T20" fmla="*/ 22 w 33"/>
                <a:gd name="T21" fmla="*/ 10 h 41"/>
                <a:gd name="T22" fmla="*/ 27 w 33"/>
                <a:gd name="T23" fmla="*/ 23 h 41"/>
                <a:gd name="T24" fmla="*/ 33 w 33"/>
                <a:gd name="T25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41">
                  <a:moveTo>
                    <a:pt x="33" y="34"/>
                  </a:moveTo>
                  <a:lnTo>
                    <a:pt x="27" y="37"/>
                  </a:lnTo>
                  <a:lnTo>
                    <a:pt x="19" y="38"/>
                  </a:lnTo>
                  <a:lnTo>
                    <a:pt x="13" y="39"/>
                  </a:lnTo>
                  <a:lnTo>
                    <a:pt x="6" y="41"/>
                  </a:lnTo>
                  <a:lnTo>
                    <a:pt x="5" y="30"/>
                  </a:lnTo>
                  <a:lnTo>
                    <a:pt x="2" y="21"/>
                  </a:lnTo>
                  <a:lnTo>
                    <a:pt x="0" y="10"/>
                  </a:lnTo>
                  <a:lnTo>
                    <a:pt x="0" y="0"/>
                  </a:lnTo>
                  <a:lnTo>
                    <a:pt x="14" y="1"/>
                  </a:lnTo>
                  <a:lnTo>
                    <a:pt x="22" y="10"/>
                  </a:lnTo>
                  <a:lnTo>
                    <a:pt x="27" y="23"/>
                  </a:lnTo>
                  <a:lnTo>
                    <a:pt x="33" y="34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77"/>
            <p:cNvSpPr>
              <a:spLocks/>
            </p:cNvSpPr>
            <p:nvPr/>
          </p:nvSpPr>
          <p:spPr bwMode="auto">
            <a:xfrm>
              <a:off x="3518" y="2695"/>
              <a:ext cx="108" cy="37"/>
            </a:xfrm>
            <a:custGeom>
              <a:avLst/>
              <a:gdLst>
                <a:gd name="T0" fmla="*/ 108 w 108"/>
                <a:gd name="T1" fmla="*/ 3 h 37"/>
                <a:gd name="T2" fmla="*/ 103 w 108"/>
                <a:gd name="T3" fmla="*/ 4 h 37"/>
                <a:gd name="T4" fmla="*/ 98 w 108"/>
                <a:gd name="T5" fmla="*/ 7 h 37"/>
                <a:gd name="T6" fmla="*/ 93 w 108"/>
                <a:gd name="T7" fmla="*/ 10 h 37"/>
                <a:gd name="T8" fmla="*/ 87 w 108"/>
                <a:gd name="T9" fmla="*/ 14 h 37"/>
                <a:gd name="T10" fmla="*/ 83 w 108"/>
                <a:gd name="T11" fmla="*/ 18 h 37"/>
                <a:gd name="T12" fmla="*/ 78 w 108"/>
                <a:gd name="T13" fmla="*/ 20 h 37"/>
                <a:gd name="T14" fmla="*/ 73 w 108"/>
                <a:gd name="T15" fmla="*/ 24 h 37"/>
                <a:gd name="T16" fmla="*/ 69 w 108"/>
                <a:gd name="T17" fmla="*/ 28 h 37"/>
                <a:gd name="T18" fmla="*/ 59 w 108"/>
                <a:gd name="T19" fmla="*/ 29 h 37"/>
                <a:gd name="T20" fmla="*/ 52 w 108"/>
                <a:gd name="T21" fmla="*/ 31 h 37"/>
                <a:gd name="T22" fmla="*/ 42 w 108"/>
                <a:gd name="T23" fmla="*/ 32 h 37"/>
                <a:gd name="T24" fmla="*/ 34 w 108"/>
                <a:gd name="T25" fmla="*/ 33 h 37"/>
                <a:gd name="T26" fmla="*/ 26 w 108"/>
                <a:gd name="T27" fmla="*/ 35 h 37"/>
                <a:gd name="T28" fmla="*/ 17 w 108"/>
                <a:gd name="T29" fmla="*/ 36 h 37"/>
                <a:gd name="T30" fmla="*/ 9 w 108"/>
                <a:gd name="T31" fmla="*/ 37 h 37"/>
                <a:gd name="T32" fmla="*/ 0 w 108"/>
                <a:gd name="T33" fmla="*/ 37 h 37"/>
                <a:gd name="T34" fmla="*/ 7 w 108"/>
                <a:gd name="T35" fmla="*/ 32 h 37"/>
                <a:gd name="T36" fmla="*/ 13 w 108"/>
                <a:gd name="T37" fmla="*/ 28 h 37"/>
                <a:gd name="T38" fmla="*/ 21 w 108"/>
                <a:gd name="T39" fmla="*/ 24 h 37"/>
                <a:gd name="T40" fmla="*/ 28 w 108"/>
                <a:gd name="T41" fmla="*/ 21 h 37"/>
                <a:gd name="T42" fmla="*/ 36 w 108"/>
                <a:gd name="T43" fmla="*/ 19 h 37"/>
                <a:gd name="T44" fmla="*/ 44 w 108"/>
                <a:gd name="T45" fmla="*/ 16 h 37"/>
                <a:gd name="T46" fmla="*/ 52 w 108"/>
                <a:gd name="T47" fmla="*/ 15 h 37"/>
                <a:gd name="T48" fmla="*/ 61 w 108"/>
                <a:gd name="T49" fmla="*/ 15 h 37"/>
                <a:gd name="T50" fmla="*/ 66 w 108"/>
                <a:gd name="T51" fmla="*/ 14 h 37"/>
                <a:gd name="T52" fmla="*/ 71 w 108"/>
                <a:gd name="T53" fmla="*/ 11 h 37"/>
                <a:gd name="T54" fmla="*/ 78 w 108"/>
                <a:gd name="T55" fmla="*/ 8 h 37"/>
                <a:gd name="T56" fmla="*/ 83 w 108"/>
                <a:gd name="T57" fmla="*/ 7 h 37"/>
                <a:gd name="T58" fmla="*/ 90 w 108"/>
                <a:gd name="T59" fmla="*/ 4 h 37"/>
                <a:gd name="T60" fmla="*/ 95 w 108"/>
                <a:gd name="T61" fmla="*/ 3 h 37"/>
                <a:gd name="T62" fmla="*/ 102 w 108"/>
                <a:gd name="T63" fmla="*/ 2 h 37"/>
                <a:gd name="T64" fmla="*/ 108 w 108"/>
                <a:gd name="T65" fmla="*/ 0 h 37"/>
                <a:gd name="T66" fmla="*/ 108 w 108"/>
                <a:gd name="T67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8" h="37">
                  <a:moveTo>
                    <a:pt x="108" y="3"/>
                  </a:moveTo>
                  <a:lnTo>
                    <a:pt x="103" y="4"/>
                  </a:lnTo>
                  <a:lnTo>
                    <a:pt x="98" y="7"/>
                  </a:lnTo>
                  <a:lnTo>
                    <a:pt x="93" y="10"/>
                  </a:lnTo>
                  <a:lnTo>
                    <a:pt x="87" y="14"/>
                  </a:lnTo>
                  <a:lnTo>
                    <a:pt x="83" y="18"/>
                  </a:lnTo>
                  <a:lnTo>
                    <a:pt x="78" y="20"/>
                  </a:lnTo>
                  <a:lnTo>
                    <a:pt x="73" y="24"/>
                  </a:lnTo>
                  <a:lnTo>
                    <a:pt x="69" y="28"/>
                  </a:lnTo>
                  <a:lnTo>
                    <a:pt x="59" y="29"/>
                  </a:lnTo>
                  <a:lnTo>
                    <a:pt x="52" y="31"/>
                  </a:lnTo>
                  <a:lnTo>
                    <a:pt x="42" y="32"/>
                  </a:lnTo>
                  <a:lnTo>
                    <a:pt x="34" y="33"/>
                  </a:lnTo>
                  <a:lnTo>
                    <a:pt x="26" y="35"/>
                  </a:lnTo>
                  <a:lnTo>
                    <a:pt x="17" y="36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7" y="32"/>
                  </a:lnTo>
                  <a:lnTo>
                    <a:pt x="13" y="28"/>
                  </a:lnTo>
                  <a:lnTo>
                    <a:pt x="21" y="24"/>
                  </a:lnTo>
                  <a:lnTo>
                    <a:pt x="28" y="21"/>
                  </a:lnTo>
                  <a:lnTo>
                    <a:pt x="36" y="19"/>
                  </a:lnTo>
                  <a:lnTo>
                    <a:pt x="44" y="16"/>
                  </a:lnTo>
                  <a:lnTo>
                    <a:pt x="52" y="15"/>
                  </a:lnTo>
                  <a:lnTo>
                    <a:pt x="61" y="15"/>
                  </a:lnTo>
                  <a:lnTo>
                    <a:pt x="66" y="14"/>
                  </a:lnTo>
                  <a:lnTo>
                    <a:pt x="71" y="11"/>
                  </a:lnTo>
                  <a:lnTo>
                    <a:pt x="78" y="8"/>
                  </a:lnTo>
                  <a:lnTo>
                    <a:pt x="83" y="7"/>
                  </a:lnTo>
                  <a:lnTo>
                    <a:pt x="90" y="4"/>
                  </a:lnTo>
                  <a:lnTo>
                    <a:pt x="95" y="3"/>
                  </a:lnTo>
                  <a:lnTo>
                    <a:pt x="102" y="2"/>
                  </a:lnTo>
                  <a:lnTo>
                    <a:pt x="108" y="0"/>
                  </a:lnTo>
                  <a:lnTo>
                    <a:pt x="108" y="3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78"/>
            <p:cNvSpPr>
              <a:spLocks/>
            </p:cNvSpPr>
            <p:nvPr/>
          </p:nvSpPr>
          <p:spPr bwMode="auto">
            <a:xfrm>
              <a:off x="3300" y="2726"/>
              <a:ext cx="523" cy="558"/>
            </a:xfrm>
            <a:custGeom>
              <a:avLst/>
              <a:gdLst>
                <a:gd name="T0" fmla="*/ 518 w 523"/>
                <a:gd name="T1" fmla="*/ 132 h 558"/>
                <a:gd name="T2" fmla="*/ 505 w 523"/>
                <a:gd name="T3" fmla="*/ 201 h 558"/>
                <a:gd name="T4" fmla="*/ 511 w 523"/>
                <a:gd name="T5" fmla="*/ 278 h 558"/>
                <a:gd name="T6" fmla="*/ 497 w 523"/>
                <a:gd name="T7" fmla="*/ 295 h 558"/>
                <a:gd name="T8" fmla="*/ 474 w 523"/>
                <a:gd name="T9" fmla="*/ 267 h 558"/>
                <a:gd name="T10" fmla="*/ 452 w 523"/>
                <a:gd name="T11" fmla="*/ 238 h 558"/>
                <a:gd name="T12" fmla="*/ 453 w 523"/>
                <a:gd name="T13" fmla="*/ 211 h 558"/>
                <a:gd name="T14" fmla="*/ 453 w 523"/>
                <a:gd name="T15" fmla="*/ 186 h 558"/>
                <a:gd name="T16" fmla="*/ 443 w 523"/>
                <a:gd name="T17" fmla="*/ 165 h 558"/>
                <a:gd name="T18" fmla="*/ 435 w 523"/>
                <a:gd name="T19" fmla="*/ 141 h 558"/>
                <a:gd name="T20" fmla="*/ 415 w 523"/>
                <a:gd name="T21" fmla="*/ 188 h 558"/>
                <a:gd name="T22" fmla="*/ 378 w 523"/>
                <a:gd name="T23" fmla="*/ 287 h 558"/>
                <a:gd name="T24" fmla="*/ 345 w 523"/>
                <a:gd name="T25" fmla="*/ 386 h 558"/>
                <a:gd name="T26" fmla="*/ 333 w 523"/>
                <a:gd name="T27" fmla="*/ 438 h 558"/>
                <a:gd name="T28" fmla="*/ 350 w 523"/>
                <a:gd name="T29" fmla="*/ 444 h 558"/>
                <a:gd name="T30" fmla="*/ 357 w 523"/>
                <a:gd name="T31" fmla="*/ 417 h 558"/>
                <a:gd name="T32" fmla="*/ 370 w 523"/>
                <a:gd name="T33" fmla="*/ 472 h 558"/>
                <a:gd name="T34" fmla="*/ 325 w 523"/>
                <a:gd name="T35" fmla="*/ 515 h 558"/>
                <a:gd name="T36" fmla="*/ 256 w 523"/>
                <a:gd name="T37" fmla="*/ 545 h 558"/>
                <a:gd name="T38" fmla="*/ 180 w 523"/>
                <a:gd name="T39" fmla="*/ 558 h 558"/>
                <a:gd name="T40" fmla="*/ 157 w 523"/>
                <a:gd name="T41" fmla="*/ 558 h 558"/>
                <a:gd name="T42" fmla="*/ 139 w 523"/>
                <a:gd name="T43" fmla="*/ 554 h 558"/>
                <a:gd name="T44" fmla="*/ 123 w 523"/>
                <a:gd name="T45" fmla="*/ 515 h 558"/>
                <a:gd name="T46" fmla="*/ 116 w 523"/>
                <a:gd name="T47" fmla="*/ 427 h 558"/>
                <a:gd name="T48" fmla="*/ 141 w 523"/>
                <a:gd name="T49" fmla="*/ 421 h 558"/>
                <a:gd name="T50" fmla="*/ 170 w 523"/>
                <a:gd name="T51" fmla="*/ 313 h 558"/>
                <a:gd name="T52" fmla="*/ 174 w 523"/>
                <a:gd name="T53" fmla="*/ 204 h 558"/>
                <a:gd name="T54" fmla="*/ 165 w 523"/>
                <a:gd name="T55" fmla="*/ 204 h 558"/>
                <a:gd name="T56" fmla="*/ 131 w 523"/>
                <a:gd name="T57" fmla="*/ 275 h 558"/>
                <a:gd name="T58" fmla="*/ 100 w 523"/>
                <a:gd name="T59" fmla="*/ 349 h 558"/>
                <a:gd name="T60" fmla="*/ 73 w 523"/>
                <a:gd name="T61" fmla="*/ 407 h 558"/>
                <a:gd name="T62" fmla="*/ 51 w 523"/>
                <a:gd name="T63" fmla="*/ 439 h 558"/>
                <a:gd name="T64" fmla="*/ 26 w 523"/>
                <a:gd name="T65" fmla="*/ 471 h 558"/>
                <a:gd name="T66" fmla="*/ 13 w 523"/>
                <a:gd name="T67" fmla="*/ 484 h 558"/>
                <a:gd name="T68" fmla="*/ 0 w 523"/>
                <a:gd name="T69" fmla="*/ 474 h 558"/>
                <a:gd name="T70" fmla="*/ 25 w 523"/>
                <a:gd name="T71" fmla="*/ 382 h 558"/>
                <a:gd name="T72" fmla="*/ 47 w 523"/>
                <a:gd name="T73" fmla="*/ 291 h 558"/>
                <a:gd name="T74" fmla="*/ 66 w 523"/>
                <a:gd name="T75" fmla="*/ 206 h 558"/>
                <a:gd name="T76" fmla="*/ 92 w 523"/>
                <a:gd name="T77" fmla="*/ 139 h 558"/>
                <a:gd name="T78" fmla="*/ 129 w 523"/>
                <a:gd name="T79" fmla="*/ 77 h 558"/>
                <a:gd name="T80" fmla="*/ 182 w 523"/>
                <a:gd name="T81" fmla="*/ 28 h 558"/>
                <a:gd name="T82" fmla="*/ 252 w 523"/>
                <a:gd name="T83" fmla="*/ 16 h 558"/>
                <a:gd name="T84" fmla="*/ 326 w 523"/>
                <a:gd name="T85" fmla="*/ 10 h 558"/>
                <a:gd name="T86" fmla="*/ 371 w 523"/>
                <a:gd name="T87" fmla="*/ 0 h 558"/>
                <a:gd name="T88" fmla="*/ 419 w 523"/>
                <a:gd name="T89" fmla="*/ 5 h 558"/>
                <a:gd name="T90" fmla="*/ 455 w 523"/>
                <a:gd name="T91" fmla="*/ 28 h 558"/>
                <a:gd name="T92" fmla="*/ 480 w 523"/>
                <a:gd name="T93" fmla="*/ 54 h 558"/>
                <a:gd name="T94" fmla="*/ 501 w 523"/>
                <a:gd name="T95" fmla="*/ 84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3" h="558">
                  <a:moveTo>
                    <a:pt x="506" y="95"/>
                  </a:moveTo>
                  <a:lnTo>
                    <a:pt x="511" y="114"/>
                  </a:lnTo>
                  <a:lnTo>
                    <a:pt x="518" y="132"/>
                  </a:lnTo>
                  <a:lnTo>
                    <a:pt x="522" y="151"/>
                  </a:lnTo>
                  <a:lnTo>
                    <a:pt x="523" y="169"/>
                  </a:lnTo>
                  <a:lnTo>
                    <a:pt x="505" y="201"/>
                  </a:lnTo>
                  <a:lnTo>
                    <a:pt x="510" y="225"/>
                  </a:lnTo>
                  <a:lnTo>
                    <a:pt x="513" y="251"/>
                  </a:lnTo>
                  <a:lnTo>
                    <a:pt x="511" y="278"/>
                  </a:lnTo>
                  <a:lnTo>
                    <a:pt x="504" y="300"/>
                  </a:lnTo>
                  <a:lnTo>
                    <a:pt x="504" y="304"/>
                  </a:lnTo>
                  <a:lnTo>
                    <a:pt x="497" y="295"/>
                  </a:lnTo>
                  <a:lnTo>
                    <a:pt x="489" y="286"/>
                  </a:lnTo>
                  <a:lnTo>
                    <a:pt x="482" y="276"/>
                  </a:lnTo>
                  <a:lnTo>
                    <a:pt x="474" y="267"/>
                  </a:lnTo>
                  <a:lnTo>
                    <a:pt x="467" y="258"/>
                  </a:lnTo>
                  <a:lnTo>
                    <a:pt x="460" y="249"/>
                  </a:lnTo>
                  <a:lnTo>
                    <a:pt x="452" y="238"/>
                  </a:lnTo>
                  <a:lnTo>
                    <a:pt x="445" y="229"/>
                  </a:lnTo>
                  <a:lnTo>
                    <a:pt x="447" y="219"/>
                  </a:lnTo>
                  <a:lnTo>
                    <a:pt x="453" y="211"/>
                  </a:lnTo>
                  <a:lnTo>
                    <a:pt x="459" y="205"/>
                  </a:lnTo>
                  <a:lnTo>
                    <a:pt x="457" y="194"/>
                  </a:lnTo>
                  <a:lnTo>
                    <a:pt x="453" y="186"/>
                  </a:lnTo>
                  <a:lnTo>
                    <a:pt x="451" y="180"/>
                  </a:lnTo>
                  <a:lnTo>
                    <a:pt x="447" y="173"/>
                  </a:lnTo>
                  <a:lnTo>
                    <a:pt x="443" y="165"/>
                  </a:lnTo>
                  <a:lnTo>
                    <a:pt x="445" y="132"/>
                  </a:lnTo>
                  <a:lnTo>
                    <a:pt x="439" y="135"/>
                  </a:lnTo>
                  <a:lnTo>
                    <a:pt x="435" y="141"/>
                  </a:lnTo>
                  <a:lnTo>
                    <a:pt x="429" y="148"/>
                  </a:lnTo>
                  <a:lnTo>
                    <a:pt x="427" y="155"/>
                  </a:lnTo>
                  <a:lnTo>
                    <a:pt x="415" y="188"/>
                  </a:lnTo>
                  <a:lnTo>
                    <a:pt x="402" y="221"/>
                  </a:lnTo>
                  <a:lnTo>
                    <a:pt x="390" y="254"/>
                  </a:lnTo>
                  <a:lnTo>
                    <a:pt x="378" y="287"/>
                  </a:lnTo>
                  <a:lnTo>
                    <a:pt x="366" y="320"/>
                  </a:lnTo>
                  <a:lnTo>
                    <a:pt x="355" y="353"/>
                  </a:lnTo>
                  <a:lnTo>
                    <a:pt x="345" y="386"/>
                  </a:lnTo>
                  <a:lnTo>
                    <a:pt x="336" y="421"/>
                  </a:lnTo>
                  <a:lnTo>
                    <a:pt x="334" y="430"/>
                  </a:lnTo>
                  <a:lnTo>
                    <a:pt x="333" y="438"/>
                  </a:lnTo>
                  <a:lnTo>
                    <a:pt x="336" y="446"/>
                  </a:lnTo>
                  <a:lnTo>
                    <a:pt x="342" y="451"/>
                  </a:lnTo>
                  <a:lnTo>
                    <a:pt x="350" y="444"/>
                  </a:lnTo>
                  <a:lnTo>
                    <a:pt x="353" y="435"/>
                  </a:lnTo>
                  <a:lnTo>
                    <a:pt x="354" y="426"/>
                  </a:lnTo>
                  <a:lnTo>
                    <a:pt x="357" y="417"/>
                  </a:lnTo>
                  <a:lnTo>
                    <a:pt x="362" y="434"/>
                  </a:lnTo>
                  <a:lnTo>
                    <a:pt x="366" y="452"/>
                  </a:lnTo>
                  <a:lnTo>
                    <a:pt x="370" y="472"/>
                  </a:lnTo>
                  <a:lnTo>
                    <a:pt x="370" y="492"/>
                  </a:lnTo>
                  <a:lnTo>
                    <a:pt x="348" y="504"/>
                  </a:lnTo>
                  <a:lnTo>
                    <a:pt x="325" y="515"/>
                  </a:lnTo>
                  <a:lnTo>
                    <a:pt x="303" y="526"/>
                  </a:lnTo>
                  <a:lnTo>
                    <a:pt x="280" y="536"/>
                  </a:lnTo>
                  <a:lnTo>
                    <a:pt x="256" y="545"/>
                  </a:lnTo>
                  <a:lnTo>
                    <a:pt x="231" y="552"/>
                  </a:lnTo>
                  <a:lnTo>
                    <a:pt x="206" y="557"/>
                  </a:lnTo>
                  <a:lnTo>
                    <a:pt x="180" y="558"/>
                  </a:lnTo>
                  <a:lnTo>
                    <a:pt x="173" y="558"/>
                  </a:lnTo>
                  <a:lnTo>
                    <a:pt x="165" y="558"/>
                  </a:lnTo>
                  <a:lnTo>
                    <a:pt x="157" y="558"/>
                  </a:lnTo>
                  <a:lnTo>
                    <a:pt x="151" y="558"/>
                  </a:lnTo>
                  <a:lnTo>
                    <a:pt x="144" y="557"/>
                  </a:lnTo>
                  <a:lnTo>
                    <a:pt x="139" y="554"/>
                  </a:lnTo>
                  <a:lnTo>
                    <a:pt x="133" y="549"/>
                  </a:lnTo>
                  <a:lnTo>
                    <a:pt x="131" y="542"/>
                  </a:lnTo>
                  <a:lnTo>
                    <a:pt x="123" y="515"/>
                  </a:lnTo>
                  <a:lnTo>
                    <a:pt x="117" y="485"/>
                  </a:lnTo>
                  <a:lnTo>
                    <a:pt x="115" y="456"/>
                  </a:lnTo>
                  <a:lnTo>
                    <a:pt x="116" y="427"/>
                  </a:lnTo>
                  <a:lnTo>
                    <a:pt x="123" y="422"/>
                  </a:lnTo>
                  <a:lnTo>
                    <a:pt x="132" y="422"/>
                  </a:lnTo>
                  <a:lnTo>
                    <a:pt x="141" y="421"/>
                  </a:lnTo>
                  <a:lnTo>
                    <a:pt x="148" y="414"/>
                  </a:lnTo>
                  <a:lnTo>
                    <a:pt x="160" y="364"/>
                  </a:lnTo>
                  <a:lnTo>
                    <a:pt x="170" y="313"/>
                  </a:lnTo>
                  <a:lnTo>
                    <a:pt x="177" y="260"/>
                  </a:lnTo>
                  <a:lnTo>
                    <a:pt x="177" y="205"/>
                  </a:lnTo>
                  <a:lnTo>
                    <a:pt x="174" y="204"/>
                  </a:lnTo>
                  <a:lnTo>
                    <a:pt x="172" y="202"/>
                  </a:lnTo>
                  <a:lnTo>
                    <a:pt x="168" y="202"/>
                  </a:lnTo>
                  <a:lnTo>
                    <a:pt x="165" y="204"/>
                  </a:lnTo>
                  <a:lnTo>
                    <a:pt x="153" y="227"/>
                  </a:lnTo>
                  <a:lnTo>
                    <a:pt x="141" y="251"/>
                  </a:lnTo>
                  <a:lnTo>
                    <a:pt x="131" y="275"/>
                  </a:lnTo>
                  <a:lnTo>
                    <a:pt x="120" y="300"/>
                  </a:lnTo>
                  <a:lnTo>
                    <a:pt x="110" y="324"/>
                  </a:lnTo>
                  <a:lnTo>
                    <a:pt x="100" y="349"/>
                  </a:lnTo>
                  <a:lnTo>
                    <a:pt x="90" y="373"/>
                  </a:lnTo>
                  <a:lnTo>
                    <a:pt x="79" y="397"/>
                  </a:lnTo>
                  <a:lnTo>
                    <a:pt x="73" y="407"/>
                  </a:lnTo>
                  <a:lnTo>
                    <a:pt x="66" y="418"/>
                  </a:lnTo>
                  <a:lnTo>
                    <a:pt x="58" y="429"/>
                  </a:lnTo>
                  <a:lnTo>
                    <a:pt x="51" y="439"/>
                  </a:lnTo>
                  <a:lnTo>
                    <a:pt x="43" y="450"/>
                  </a:lnTo>
                  <a:lnTo>
                    <a:pt x="36" y="460"/>
                  </a:lnTo>
                  <a:lnTo>
                    <a:pt x="26" y="471"/>
                  </a:lnTo>
                  <a:lnTo>
                    <a:pt x="18" y="481"/>
                  </a:lnTo>
                  <a:lnTo>
                    <a:pt x="16" y="483"/>
                  </a:lnTo>
                  <a:lnTo>
                    <a:pt x="13" y="484"/>
                  </a:lnTo>
                  <a:lnTo>
                    <a:pt x="10" y="484"/>
                  </a:lnTo>
                  <a:lnTo>
                    <a:pt x="8" y="483"/>
                  </a:lnTo>
                  <a:lnTo>
                    <a:pt x="0" y="474"/>
                  </a:lnTo>
                  <a:lnTo>
                    <a:pt x="8" y="443"/>
                  </a:lnTo>
                  <a:lnTo>
                    <a:pt x="17" y="413"/>
                  </a:lnTo>
                  <a:lnTo>
                    <a:pt x="25" y="382"/>
                  </a:lnTo>
                  <a:lnTo>
                    <a:pt x="33" y="352"/>
                  </a:lnTo>
                  <a:lnTo>
                    <a:pt x="41" y="321"/>
                  </a:lnTo>
                  <a:lnTo>
                    <a:pt x="47" y="291"/>
                  </a:lnTo>
                  <a:lnTo>
                    <a:pt x="54" y="260"/>
                  </a:lnTo>
                  <a:lnTo>
                    <a:pt x="59" y="229"/>
                  </a:lnTo>
                  <a:lnTo>
                    <a:pt x="66" y="206"/>
                  </a:lnTo>
                  <a:lnTo>
                    <a:pt x="74" y="184"/>
                  </a:lnTo>
                  <a:lnTo>
                    <a:pt x="83" y="161"/>
                  </a:lnTo>
                  <a:lnTo>
                    <a:pt x="92" y="139"/>
                  </a:lnTo>
                  <a:lnTo>
                    <a:pt x="104" y="118"/>
                  </a:lnTo>
                  <a:lnTo>
                    <a:pt x="116" y="96"/>
                  </a:lnTo>
                  <a:lnTo>
                    <a:pt x="129" y="77"/>
                  </a:lnTo>
                  <a:lnTo>
                    <a:pt x="145" y="58"/>
                  </a:lnTo>
                  <a:lnTo>
                    <a:pt x="162" y="39"/>
                  </a:lnTo>
                  <a:lnTo>
                    <a:pt x="182" y="28"/>
                  </a:lnTo>
                  <a:lnTo>
                    <a:pt x="203" y="21"/>
                  </a:lnTo>
                  <a:lnTo>
                    <a:pt x="229" y="17"/>
                  </a:lnTo>
                  <a:lnTo>
                    <a:pt x="252" y="16"/>
                  </a:lnTo>
                  <a:lnTo>
                    <a:pt x="277" y="16"/>
                  </a:lnTo>
                  <a:lnTo>
                    <a:pt x="303" y="14"/>
                  </a:lnTo>
                  <a:lnTo>
                    <a:pt x="326" y="10"/>
                  </a:lnTo>
                  <a:lnTo>
                    <a:pt x="341" y="5"/>
                  </a:lnTo>
                  <a:lnTo>
                    <a:pt x="355" y="2"/>
                  </a:lnTo>
                  <a:lnTo>
                    <a:pt x="371" y="0"/>
                  </a:lnTo>
                  <a:lnTo>
                    <a:pt x="389" y="0"/>
                  </a:lnTo>
                  <a:lnTo>
                    <a:pt x="404" y="1"/>
                  </a:lnTo>
                  <a:lnTo>
                    <a:pt x="419" y="5"/>
                  </a:lnTo>
                  <a:lnTo>
                    <a:pt x="433" y="12"/>
                  </a:lnTo>
                  <a:lnTo>
                    <a:pt x="445" y="20"/>
                  </a:lnTo>
                  <a:lnTo>
                    <a:pt x="455" y="28"/>
                  </a:lnTo>
                  <a:lnTo>
                    <a:pt x="464" y="37"/>
                  </a:lnTo>
                  <a:lnTo>
                    <a:pt x="472" y="45"/>
                  </a:lnTo>
                  <a:lnTo>
                    <a:pt x="480" y="54"/>
                  </a:lnTo>
                  <a:lnTo>
                    <a:pt x="488" y="65"/>
                  </a:lnTo>
                  <a:lnTo>
                    <a:pt x="494" y="74"/>
                  </a:lnTo>
                  <a:lnTo>
                    <a:pt x="501" y="84"/>
                  </a:lnTo>
                  <a:lnTo>
                    <a:pt x="506" y="95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79"/>
            <p:cNvSpPr>
              <a:spLocks/>
            </p:cNvSpPr>
            <p:nvPr/>
          </p:nvSpPr>
          <p:spPr bwMode="auto">
            <a:xfrm>
              <a:off x="3499" y="2834"/>
              <a:ext cx="220" cy="332"/>
            </a:xfrm>
            <a:custGeom>
              <a:avLst/>
              <a:gdLst>
                <a:gd name="T0" fmla="*/ 220 w 220"/>
                <a:gd name="T1" fmla="*/ 2 h 332"/>
                <a:gd name="T2" fmla="*/ 217 w 220"/>
                <a:gd name="T3" fmla="*/ 19 h 332"/>
                <a:gd name="T4" fmla="*/ 213 w 220"/>
                <a:gd name="T5" fmla="*/ 35 h 332"/>
                <a:gd name="T6" fmla="*/ 208 w 220"/>
                <a:gd name="T7" fmla="*/ 51 h 332"/>
                <a:gd name="T8" fmla="*/ 201 w 220"/>
                <a:gd name="T9" fmla="*/ 65 h 332"/>
                <a:gd name="T10" fmla="*/ 195 w 220"/>
                <a:gd name="T11" fmla="*/ 80 h 332"/>
                <a:gd name="T12" fmla="*/ 190 w 220"/>
                <a:gd name="T13" fmla="*/ 96 h 332"/>
                <a:gd name="T14" fmla="*/ 186 w 220"/>
                <a:gd name="T15" fmla="*/ 110 h 332"/>
                <a:gd name="T16" fmla="*/ 178 w 220"/>
                <a:gd name="T17" fmla="*/ 125 h 332"/>
                <a:gd name="T18" fmla="*/ 170 w 220"/>
                <a:gd name="T19" fmla="*/ 148 h 332"/>
                <a:gd name="T20" fmla="*/ 162 w 220"/>
                <a:gd name="T21" fmla="*/ 172 h 332"/>
                <a:gd name="T22" fmla="*/ 155 w 220"/>
                <a:gd name="T23" fmla="*/ 196 h 332"/>
                <a:gd name="T24" fmla="*/ 149 w 220"/>
                <a:gd name="T25" fmla="*/ 220 h 332"/>
                <a:gd name="T26" fmla="*/ 142 w 220"/>
                <a:gd name="T27" fmla="*/ 233 h 332"/>
                <a:gd name="T28" fmla="*/ 137 w 220"/>
                <a:gd name="T29" fmla="*/ 248 h 332"/>
                <a:gd name="T30" fmla="*/ 131 w 220"/>
                <a:gd name="T31" fmla="*/ 262 h 332"/>
                <a:gd name="T32" fmla="*/ 125 w 220"/>
                <a:gd name="T33" fmla="*/ 276 h 332"/>
                <a:gd name="T34" fmla="*/ 119 w 220"/>
                <a:gd name="T35" fmla="*/ 285 h 332"/>
                <a:gd name="T36" fmla="*/ 113 w 220"/>
                <a:gd name="T37" fmla="*/ 294 h 332"/>
                <a:gd name="T38" fmla="*/ 106 w 220"/>
                <a:gd name="T39" fmla="*/ 303 h 332"/>
                <a:gd name="T40" fmla="*/ 100 w 220"/>
                <a:gd name="T41" fmla="*/ 311 h 332"/>
                <a:gd name="T42" fmla="*/ 92 w 220"/>
                <a:gd name="T43" fmla="*/ 319 h 332"/>
                <a:gd name="T44" fmla="*/ 82 w 220"/>
                <a:gd name="T45" fmla="*/ 326 h 332"/>
                <a:gd name="T46" fmla="*/ 73 w 220"/>
                <a:gd name="T47" fmla="*/ 331 h 332"/>
                <a:gd name="T48" fmla="*/ 61 w 220"/>
                <a:gd name="T49" fmla="*/ 332 h 332"/>
                <a:gd name="T50" fmla="*/ 52 w 220"/>
                <a:gd name="T51" fmla="*/ 331 h 332"/>
                <a:gd name="T52" fmla="*/ 43 w 220"/>
                <a:gd name="T53" fmla="*/ 327 h 332"/>
                <a:gd name="T54" fmla="*/ 35 w 220"/>
                <a:gd name="T55" fmla="*/ 323 h 332"/>
                <a:gd name="T56" fmla="*/ 27 w 220"/>
                <a:gd name="T57" fmla="*/ 318 h 332"/>
                <a:gd name="T58" fmla="*/ 20 w 220"/>
                <a:gd name="T59" fmla="*/ 311 h 332"/>
                <a:gd name="T60" fmla="*/ 14 w 220"/>
                <a:gd name="T61" fmla="*/ 305 h 332"/>
                <a:gd name="T62" fmla="*/ 10 w 220"/>
                <a:gd name="T63" fmla="*/ 297 h 332"/>
                <a:gd name="T64" fmla="*/ 6 w 220"/>
                <a:gd name="T65" fmla="*/ 289 h 332"/>
                <a:gd name="T66" fmla="*/ 0 w 220"/>
                <a:gd name="T67" fmla="*/ 270 h 332"/>
                <a:gd name="T68" fmla="*/ 0 w 220"/>
                <a:gd name="T69" fmla="*/ 253 h 332"/>
                <a:gd name="T70" fmla="*/ 2 w 220"/>
                <a:gd name="T71" fmla="*/ 236 h 332"/>
                <a:gd name="T72" fmla="*/ 7 w 220"/>
                <a:gd name="T73" fmla="*/ 220 h 332"/>
                <a:gd name="T74" fmla="*/ 12 w 220"/>
                <a:gd name="T75" fmla="*/ 204 h 332"/>
                <a:gd name="T76" fmla="*/ 19 w 220"/>
                <a:gd name="T77" fmla="*/ 188 h 332"/>
                <a:gd name="T78" fmla="*/ 26 w 220"/>
                <a:gd name="T79" fmla="*/ 172 h 332"/>
                <a:gd name="T80" fmla="*/ 31 w 220"/>
                <a:gd name="T81" fmla="*/ 156 h 332"/>
                <a:gd name="T82" fmla="*/ 31 w 220"/>
                <a:gd name="T83" fmla="*/ 103 h 332"/>
                <a:gd name="T84" fmla="*/ 40 w 220"/>
                <a:gd name="T85" fmla="*/ 81 h 332"/>
                <a:gd name="T86" fmla="*/ 53 w 220"/>
                <a:gd name="T87" fmla="*/ 64 h 332"/>
                <a:gd name="T88" fmla="*/ 69 w 220"/>
                <a:gd name="T89" fmla="*/ 49 h 332"/>
                <a:gd name="T90" fmla="*/ 89 w 220"/>
                <a:gd name="T91" fmla="*/ 37 h 332"/>
                <a:gd name="T92" fmla="*/ 109 w 220"/>
                <a:gd name="T93" fmla="*/ 27 h 332"/>
                <a:gd name="T94" fmla="*/ 130 w 220"/>
                <a:gd name="T95" fmla="*/ 19 h 332"/>
                <a:gd name="T96" fmla="*/ 151 w 220"/>
                <a:gd name="T97" fmla="*/ 10 h 332"/>
                <a:gd name="T98" fmla="*/ 171 w 220"/>
                <a:gd name="T99" fmla="*/ 2 h 332"/>
                <a:gd name="T100" fmla="*/ 178 w 220"/>
                <a:gd name="T101" fmla="*/ 2 h 332"/>
                <a:gd name="T102" fmla="*/ 184 w 220"/>
                <a:gd name="T103" fmla="*/ 2 h 332"/>
                <a:gd name="T104" fmla="*/ 191 w 220"/>
                <a:gd name="T105" fmla="*/ 0 h 332"/>
                <a:gd name="T106" fmla="*/ 196 w 220"/>
                <a:gd name="T107" fmla="*/ 0 h 332"/>
                <a:gd name="T108" fmla="*/ 203 w 220"/>
                <a:gd name="T109" fmla="*/ 0 h 332"/>
                <a:gd name="T110" fmla="*/ 208 w 220"/>
                <a:gd name="T111" fmla="*/ 0 h 332"/>
                <a:gd name="T112" fmla="*/ 215 w 220"/>
                <a:gd name="T113" fmla="*/ 0 h 332"/>
                <a:gd name="T114" fmla="*/ 220 w 220"/>
                <a:gd name="T115" fmla="*/ 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0" h="332">
                  <a:moveTo>
                    <a:pt x="220" y="2"/>
                  </a:moveTo>
                  <a:lnTo>
                    <a:pt x="217" y="19"/>
                  </a:lnTo>
                  <a:lnTo>
                    <a:pt x="213" y="35"/>
                  </a:lnTo>
                  <a:lnTo>
                    <a:pt x="208" y="51"/>
                  </a:lnTo>
                  <a:lnTo>
                    <a:pt x="201" y="65"/>
                  </a:lnTo>
                  <a:lnTo>
                    <a:pt x="195" y="80"/>
                  </a:lnTo>
                  <a:lnTo>
                    <a:pt x="190" y="96"/>
                  </a:lnTo>
                  <a:lnTo>
                    <a:pt x="186" y="110"/>
                  </a:lnTo>
                  <a:lnTo>
                    <a:pt x="178" y="125"/>
                  </a:lnTo>
                  <a:lnTo>
                    <a:pt x="170" y="148"/>
                  </a:lnTo>
                  <a:lnTo>
                    <a:pt x="162" y="172"/>
                  </a:lnTo>
                  <a:lnTo>
                    <a:pt x="155" y="196"/>
                  </a:lnTo>
                  <a:lnTo>
                    <a:pt x="149" y="220"/>
                  </a:lnTo>
                  <a:lnTo>
                    <a:pt x="142" y="233"/>
                  </a:lnTo>
                  <a:lnTo>
                    <a:pt x="137" y="248"/>
                  </a:lnTo>
                  <a:lnTo>
                    <a:pt x="131" y="262"/>
                  </a:lnTo>
                  <a:lnTo>
                    <a:pt x="125" y="276"/>
                  </a:lnTo>
                  <a:lnTo>
                    <a:pt x="119" y="285"/>
                  </a:lnTo>
                  <a:lnTo>
                    <a:pt x="113" y="294"/>
                  </a:lnTo>
                  <a:lnTo>
                    <a:pt x="106" y="303"/>
                  </a:lnTo>
                  <a:lnTo>
                    <a:pt x="100" y="311"/>
                  </a:lnTo>
                  <a:lnTo>
                    <a:pt x="92" y="319"/>
                  </a:lnTo>
                  <a:lnTo>
                    <a:pt x="82" y="326"/>
                  </a:lnTo>
                  <a:lnTo>
                    <a:pt x="73" y="331"/>
                  </a:lnTo>
                  <a:lnTo>
                    <a:pt x="61" y="332"/>
                  </a:lnTo>
                  <a:lnTo>
                    <a:pt x="52" y="331"/>
                  </a:lnTo>
                  <a:lnTo>
                    <a:pt x="43" y="327"/>
                  </a:lnTo>
                  <a:lnTo>
                    <a:pt x="35" y="323"/>
                  </a:lnTo>
                  <a:lnTo>
                    <a:pt x="27" y="318"/>
                  </a:lnTo>
                  <a:lnTo>
                    <a:pt x="20" y="311"/>
                  </a:lnTo>
                  <a:lnTo>
                    <a:pt x="14" y="305"/>
                  </a:lnTo>
                  <a:lnTo>
                    <a:pt x="10" y="297"/>
                  </a:lnTo>
                  <a:lnTo>
                    <a:pt x="6" y="289"/>
                  </a:lnTo>
                  <a:lnTo>
                    <a:pt x="0" y="270"/>
                  </a:lnTo>
                  <a:lnTo>
                    <a:pt x="0" y="253"/>
                  </a:lnTo>
                  <a:lnTo>
                    <a:pt x="2" y="236"/>
                  </a:lnTo>
                  <a:lnTo>
                    <a:pt x="7" y="220"/>
                  </a:lnTo>
                  <a:lnTo>
                    <a:pt x="12" y="204"/>
                  </a:lnTo>
                  <a:lnTo>
                    <a:pt x="19" y="188"/>
                  </a:lnTo>
                  <a:lnTo>
                    <a:pt x="26" y="172"/>
                  </a:lnTo>
                  <a:lnTo>
                    <a:pt x="31" y="156"/>
                  </a:lnTo>
                  <a:lnTo>
                    <a:pt x="31" y="103"/>
                  </a:lnTo>
                  <a:lnTo>
                    <a:pt x="40" y="81"/>
                  </a:lnTo>
                  <a:lnTo>
                    <a:pt x="53" y="64"/>
                  </a:lnTo>
                  <a:lnTo>
                    <a:pt x="69" y="49"/>
                  </a:lnTo>
                  <a:lnTo>
                    <a:pt x="89" y="37"/>
                  </a:lnTo>
                  <a:lnTo>
                    <a:pt x="109" y="27"/>
                  </a:lnTo>
                  <a:lnTo>
                    <a:pt x="130" y="19"/>
                  </a:lnTo>
                  <a:lnTo>
                    <a:pt x="151" y="10"/>
                  </a:lnTo>
                  <a:lnTo>
                    <a:pt x="171" y="2"/>
                  </a:lnTo>
                  <a:lnTo>
                    <a:pt x="178" y="2"/>
                  </a:lnTo>
                  <a:lnTo>
                    <a:pt x="184" y="2"/>
                  </a:lnTo>
                  <a:lnTo>
                    <a:pt x="191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08" y="0"/>
                  </a:lnTo>
                  <a:lnTo>
                    <a:pt x="215" y="0"/>
                  </a:lnTo>
                  <a:lnTo>
                    <a:pt x="22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80"/>
            <p:cNvSpPr>
              <a:spLocks/>
            </p:cNvSpPr>
            <p:nvPr/>
          </p:nvSpPr>
          <p:spPr bwMode="auto">
            <a:xfrm>
              <a:off x="3761" y="3161"/>
              <a:ext cx="65" cy="148"/>
            </a:xfrm>
            <a:custGeom>
              <a:avLst/>
              <a:gdLst>
                <a:gd name="T0" fmla="*/ 45 w 65"/>
                <a:gd name="T1" fmla="*/ 101 h 148"/>
                <a:gd name="T2" fmla="*/ 41 w 65"/>
                <a:gd name="T3" fmla="*/ 109 h 148"/>
                <a:gd name="T4" fmla="*/ 37 w 65"/>
                <a:gd name="T5" fmla="*/ 115 h 148"/>
                <a:gd name="T6" fmla="*/ 33 w 65"/>
                <a:gd name="T7" fmla="*/ 123 h 148"/>
                <a:gd name="T8" fmla="*/ 28 w 65"/>
                <a:gd name="T9" fmla="*/ 130 h 148"/>
                <a:gd name="T10" fmla="*/ 23 w 65"/>
                <a:gd name="T11" fmla="*/ 136 h 148"/>
                <a:gd name="T12" fmla="*/ 16 w 65"/>
                <a:gd name="T13" fmla="*/ 142 h 148"/>
                <a:gd name="T14" fmla="*/ 8 w 65"/>
                <a:gd name="T15" fmla="*/ 146 h 148"/>
                <a:gd name="T16" fmla="*/ 0 w 65"/>
                <a:gd name="T17" fmla="*/ 148 h 148"/>
                <a:gd name="T18" fmla="*/ 3 w 65"/>
                <a:gd name="T19" fmla="*/ 134 h 148"/>
                <a:gd name="T20" fmla="*/ 6 w 65"/>
                <a:gd name="T21" fmla="*/ 121 h 148"/>
                <a:gd name="T22" fmla="*/ 7 w 65"/>
                <a:gd name="T23" fmla="*/ 106 h 148"/>
                <a:gd name="T24" fmla="*/ 8 w 65"/>
                <a:gd name="T25" fmla="*/ 90 h 148"/>
                <a:gd name="T26" fmla="*/ 12 w 65"/>
                <a:gd name="T27" fmla="*/ 86 h 148"/>
                <a:gd name="T28" fmla="*/ 16 w 65"/>
                <a:gd name="T29" fmla="*/ 81 h 148"/>
                <a:gd name="T30" fmla="*/ 19 w 65"/>
                <a:gd name="T31" fmla="*/ 76 h 148"/>
                <a:gd name="T32" fmla="*/ 16 w 65"/>
                <a:gd name="T33" fmla="*/ 70 h 148"/>
                <a:gd name="T34" fmla="*/ 13 w 65"/>
                <a:gd name="T35" fmla="*/ 68 h 148"/>
                <a:gd name="T36" fmla="*/ 9 w 65"/>
                <a:gd name="T37" fmla="*/ 68 h 148"/>
                <a:gd name="T38" fmla="*/ 6 w 65"/>
                <a:gd name="T39" fmla="*/ 69 h 148"/>
                <a:gd name="T40" fmla="*/ 2 w 65"/>
                <a:gd name="T41" fmla="*/ 70 h 148"/>
                <a:gd name="T42" fmla="*/ 0 w 65"/>
                <a:gd name="T43" fmla="*/ 73 h 148"/>
                <a:gd name="T44" fmla="*/ 7 w 65"/>
                <a:gd name="T45" fmla="*/ 56 h 148"/>
                <a:gd name="T46" fmla="*/ 15 w 65"/>
                <a:gd name="T47" fmla="*/ 40 h 148"/>
                <a:gd name="T48" fmla="*/ 24 w 65"/>
                <a:gd name="T49" fmla="*/ 25 h 148"/>
                <a:gd name="T50" fmla="*/ 36 w 65"/>
                <a:gd name="T51" fmla="*/ 12 h 148"/>
                <a:gd name="T52" fmla="*/ 45 w 65"/>
                <a:gd name="T53" fmla="*/ 12 h 148"/>
                <a:gd name="T54" fmla="*/ 53 w 65"/>
                <a:gd name="T55" fmla="*/ 11 h 148"/>
                <a:gd name="T56" fmla="*/ 61 w 65"/>
                <a:gd name="T57" fmla="*/ 7 h 148"/>
                <a:gd name="T58" fmla="*/ 65 w 65"/>
                <a:gd name="T59" fmla="*/ 0 h 148"/>
                <a:gd name="T60" fmla="*/ 58 w 65"/>
                <a:gd name="T61" fmla="*/ 24 h 148"/>
                <a:gd name="T62" fmla="*/ 57 w 65"/>
                <a:gd name="T63" fmla="*/ 50 h 148"/>
                <a:gd name="T64" fmla="*/ 56 w 65"/>
                <a:gd name="T65" fmla="*/ 77 h 148"/>
                <a:gd name="T66" fmla="*/ 45 w 65"/>
                <a:gd name="T67" fmla="*/ 10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" h="148">
                  <a:moveTo>
                    <a:pt x="45" y="101"/>
                  </a:moveTo>
                  <a:lnTo>
                    <a:pt x="41" y="109"/>
                  </a:lnTo>
                  <a:lnTo>
                    <a:pt x="37" y="115"/>
                  </a:lnTo>
                  <a:lnTo>
                    <a:pt x="33" y="123"/>
                  </a:lnTo>
                  <a:lnTo>
                    <a:pt x="28" y="130"/>
                  </a:lnTo>
                  <a:lnTo>
                    <a:pt x="23" y="136"/>
                  </a:lnTo>
                  <a:lnTo>
                    <a:pt x="16" y="142"/>
                  </a:lnTo>
                  <a:lnTo>
                    <a:pt x="8" y="146"/>
                  </a:lnTo>
                  <a:lnTo>
                    <a:pt x="0" y="148"/>
                  </a:lnTo>
                  <a:lnTo>
                    <a:pt x="3" y="134"/>
                  </a:lnTo>
                  <a:lnTo>
                    <a:pt x="6" y="121"/>
                  </a:lnTo>
                  <a:lnTo>
                    <a:pt x="7" y="106"/>
                  </a:lnTo>
                  <a:lnTo>
                    <a:pt x="8" y="90"/>
                  </a:lnTo>
                  <a:lnTo>
                    <a:pt x="12" y="86"/>
                  </a:lnTo>
                  <a:lnTo>
                    <a:pt x="16" y="81"/>
                  </a:lnTo>
                  <a:lnTo>
                    <a:pt x="19" y="76"/>
                  </a:lnTo>
                  <a:lnTo>
                    <a:pt x="16" y="70"/>
                  </a:lnTo>
                  <a:lnTo>
                    <a:pt x="13" y="68"/>
                  </a:lnTo>
                  <a:lnTo>
                    <a:pt x="9" y="68"/>
                  </a:lnTo>
                  <a:lnTo>
                    <a:pt x="6" y="69"/>
                  </a:lnTo>
                  <a:lnTo>
                    <a:pt x="2" y="70"/>
                  </a:lnTo>
                  <a:lnTo>
                    <a:pt x="0" y="73"/>
                  </a:lnTo>
                  <a:lnTo>
                    <a:pt x="7" y="56"/>
                  </a:lnTo>
                  <a:lnTo>
                    <a:pt x="15" y="40"/>
                  </a:lnTo>
                  <a:lnTo>
                    <a:pt x="24" y="25"/>
                  </a:lnTo>
                  <a:lnTo>
                    <a:pt x="36" y="12"/>
                  </a:lnTo>
                  <a:lnTo>
                    <a:pt x="45" y="12"/>
                  </a:lnTo>
                  <a:lnTo>
                    <a:pt x="53" y="11"/>
                  </a:lnTo>
                  <a:lnTo>
                    <a:pt x="61" y="7"/>
                  </a:lnTo>
                  <a:lnTo>
                    <a:pt x="65" y="0"/>
                  </a:lnTo>
                  <a:lnTo>
                    <a:pt x="58" y="24"/>
                  </a:lnTo>
                  <a:lnTo>
                    <a:pt x="57" y="50"/>
                  </a:lnTo>
                  <a:lnTo>
                    <a:pt x="56" y="77"/>
                  </a:lnTo>
                  <a:lnTo>
                    <a:pt x="45" y="101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81"/>
            <p:cNvSpPr>
              <a:spLocks/>
            </p:cNvSpPr>
            <p:nvPr/>
          </p:nvSpPr>
          <p:spPr bwMode="auto">
            <a:xfrm>
              <a:off x="3221" y="3215"/>
              <a:ext cx="79" cy="166"/>
            </a:xfrm>
            <a:custGeom>
              <a:avLst/>
              <a:gdLst>
                <a:gd name="T0" fmla="*/ 74 w 79"/>
                <a:gd name="T1" fmla="*/ 49 h 166"/>
                <a:gd name="T2" fmla="*/ 67 w 79"/>
                <a:gd name="T3" fmla="*/ 63 h 166"/>
                <a:gd name="T4" fmla="*/ 60 w 79"/>
                <a:gd name="T5" fmla="*/ 76 h 166"/>
                <a:gd name="T6" fmla="*/ 52 w 79"/>
                <a:gd name="T7" fmla="*/ 88 h 166"/>
                <a:gd name="T8" fmla="*/ 44 w 79"/>
                <a:gd name="T9" fmla="*/ 100 h 166"/>
                <a:gd name="T10" fmla="*/ 37 w 79"/>
                <a:gd name="T11" fmla="*/ 113 h 166"/>
                <a:gd name="T12" fmla="*/ 31 w 79"/>
                <a:gd name="T13" fmla="*/ 126 h 166"/>
                <a:gd name="T14" fmla="*/ 27 w 79"/>
                <a:gd name="T15" fmla="*/ 142 h 166"/>
                <a:gd name="T16" fmla="*/ 26 w 79"/>
                <a:gd name="T17" fmla="*/ 158 h 166"/>
                <a:gd name="T18" fmla="*/ 25 w 79"/>
                <a:gd name="T19" fmla="*/ 158 h 166"/>
                <a:gd name="T20" fmla="*/ 22 w 79"/>
                <a:gd name="T21" fmla="*/ 159 h 166"/>
                <a:gd name="T22" fmla="*/ 21 w 79"/>
                <a:gd name="T23" fmla="*/ 159 h 166"/>
                <a:gd name="T24" fmla="*/ 19 w 79"/>
                <a:gd name="T25" fmla="*/ 162 h 166"/>
                <a:gd name="T26" fmla="*/ 19 w 79"/>
                <a:gd name="T27" fmla="*/ 163 h 166"/>
                <a:gd name="T28" fmla="*/ 19 w 79"/>
                <a:gd name="T29" fmla="*/ 163 h 166"/>
                <a:gd name="T30" fmla="*/ 19 w 79"/>
                <a:gd name="T31" fmla="*/ 165 h 166"/>
                <a:gd name="T32" fmla="*/ 18 w 79"/>
                <a:gd name="T33" fmla="*/ 166 h 166"/>
                <a:gd name="T34" fmla="*/ 13 w 79"/>
                <a:gd name="T35" fmla="*/ 151 h 166"/>
                <a:gd name="T36" fmla="*/ 9 w 79"/>
                <a:gd name="T37" fmla="*/ 135 h 166"/>
                <a:gd name="T38" fmla="*/ 3 w 79"/>
                <a:gd name="T39" fmla="*/ 120 h 166"/>
                <a:gd name="T40" fmla="*/ 0 w 79"/>
                <a:gd name="T41" fmla="*/ 104 h 166"/>
                <a:gd name="T42" fmla="*/ 2 w 79"/>
                <a:gd name="T43" fmla="*/ 86 h 166"/>
                <a:gd name="T44" fmla="*/ 6 w 79"/>
                <a:gd name="T45" fmla="*/ 71 h 166"/>
                <a:gd name="T46" fmla="*/ 13 w 79"/>
                <a:gd name="T47" fmla="*/ 56 h 166"/>
                <a:gd name="T48" fmla="*/ 19 w 79"/>
                <a:gd name="T49" fmla="*/ 41 h 166"/>
                <a:gd name="T50" fmla="*/ 29 w 79"/>
                <a:gd name="T51" fmla="*/ 30 h 166"/>
                <a:gd name="T52" fmla="*/ 40 w 79"/>
                <a:gd name="T53" fmla="*/ 18 h 166"/>
                <a:gd name="T54" fmla="*/ 52 w 79"/>
                <a:gd name="T55" fmla="*/ 8 h 166"/>
                <a:gd name="T56" fmla="*/ 67 w 79"/>
                <a:gd name="T57" fmla="*/ 0 h 166"/>
                <a:gd name="T58" fmla="*/ 76 w 79"/>
                <a:gd name="T59" fmla="*/ 10 h 166"/>
                <a:gd name="T60" fmla="*/ 79 w 79"/>
                <a:gd name="T61" fmla="*/ 22 h 166"/>
                <a:gd name="T62" fmla="*/ 76 w 79"/>
                <a:gd name="T63" fmla="*/ 36 h 166"/>
                <a:gd name="T64" fmla="*/ 74 w 79"/>
                <a:gd name="T65" fmla="*/ 4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" h="166">
                  <a:moveTo>
                    <a:pt x="74" y="49"/>
                  </a:moveTo>
                  <a:lnTo>
                    <a:pt x="67" y="63"/>
                  </a:lnTo>
                  <a:lnTo>
                    <a:pt x="60" y="76"/>
                  </a:lnTo>
                  <a:lnTo>
                    <a:pt x="52" y="88"/>
                  </a:lnTo>
                  <a:lnTo>
                    <a:pt x="44" y="100"/>
                  </a:lnTo>
                  <a:lnTo>
                    <a:pt x="37" y="113"/>
                  </a:lnTo>
                  <a:lnTo>
                    <a:pt x="31" y="126"/>
                  </a:lnTo>
                  <a:lnTo>
                    <a:pt x="27" y="142"/>
                  </a:lnTo>
                  <a:lnTo>
                    <a:pt x="26" y="158"/>
                  </a:lnTo>
                  <a:lnTo>
                    <a:pt x="25" y="158"/>
                  </a:lnTo>
                  <a:lnTo>
                    <a:pt x="22" y="159"/>
                  </a:lnTo>
                  <a:lnTo>
                    <a:pt x="21" y="159"/>
                  </a:lnTo>
                  <a:lnTo>
                    <a:pt x="19" y="162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19" y="165"/>
                  </a:lnTo>
                  <a:lnTo>
                    <a:pt x="18" y="166"/>
                  </a:lnTo>
                  <a:lnTo>
                    <a:pt x="13" y="151"/>
                  </a:lnTo>
                  <a:lnTo>
                    <a:pt x="9" y="135"/>
                  </a:lnTo>
                  <a:lnTo>
                    <a:pt x="3" y="120"/>
                  </a:lnTo>
                  <a:lnTo>
                    <a:pt x="0" y="104"/>
                  </a:lnTo>
                  <a:lnTo>
                    <a:pt x="2" y="86"/>
                  </a:lnTo>
                  <a:lnTo>
                    <a:pt x="6" y="71"/>
                  </a:lnTo>
                  <a:lnTo>
                    <a:pt x="13" y="56"/>
                  </a:lnTo>
                  <a:lnTo>
                    <a:pt x="19" y="41"/>
                  </a:lnTo>
                  <a:lnTo>
                    <a:pt x="29" y="30"/>
                  </a:lnTo>
                  <a:lnTo>
                    <a:pt x="40" y="18"/>
                  </a:lnTo>
                  <a:lnTo>
                    <a:pt x="52" y="8"/>
                  </a:lnTo>
                  <a:lnTo>
                    <a:pt x="67" y="0"/>
                  </a:lnTo>
                  <a:lnTo>
                    <a:pt x="76" y="10"/>
                  </a:lnTo>
                  <a:lnTo>
                    <a:pt x="79" y="22"/>
                  </a:lnTo>
                  <a:lnTo>
                    <a:pt x="76" y="36"/>
                  </a:lnTo>
                  <a:lnTo>
                    <a:pt x="74" y="49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82"/>
            <p:cNvSpPr>
              <a:spLocks/>
            </p:cNvSpPr>
            <p:nvPr/>
          </p:nvSpPr>
          <p:spPr bwMode="auto">
            <a:xfrm>
              <a:off x="3821" y="3840"/>
              <a:ext cx="27" cy="86"/>
            </a:xfrm>
            <a:custGeom>
              <a:avLst/>
              <a:gdLst>
                <a:gd name="T0" fmla="*/ 27 w 27"/>
                <a:gd name="T1" fmla="*/ 28 h 86"/>
                <a:gd name="T2" fmla="*/ 24 w 27"/>
                <a:gd name="T3" fmla="*/ 44 h 86"/>
                <a:gd name="T4" fmla="*/ 17 w 27"/>
                <a:gd name="T5" fmla="*/ 58 h 86"/>
                <a:gd name="T6" fmla="*/ 9 w 27"/>
                <a:gd name="T7" fmla="*/ 73 h 86"/>
                <a:gd name="T8" fmla="*/ 0 w 27"/>
                <a:gd name="T9" fmla="*/ 86 h 86"/>
                <a:gd name="T10" fmla="*/ 0 w 27"/>
                <a:gd name="T11" fmla="*/ 64 h 86"/>
                <a:gd name="T12" fmla="*/ 0 w 27"/>
                <a:gd name="T13" fmla="*/ 42 h 86"/>
                <a:gd name="T14" fmla="*/ 2 w 27"/>
                <a:gd name="T15" fmla="*/ 21 h 86"/>
                <a:gd name="T16" fmla="*/ 5 w 27"/>
                <a:gd name="T17" fmla="*/ 0 h 86"/>
                <a:gd name="T18" fmla="*/ 14 w 27"/>
                <a:gd name="T19" fmla="*/ 5 h 86"/>
                <a:gd name="T20" fmla="*/ 21 w 27"/>
                <a:gd name="T21" fmla="*/ 12 h 86"/>
                <a:gd name="T22" fmla="*/ 25 w 27"/>
                <a:gd name="T23" fmla="*/ 19 h 86"/>
                <a:gd name="T24" fmla="*/ 27 w 27"/>
                <a:gd name="T25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86">
                  <a:moveTo>
                    <a:pt x="27" y="28"/>
                  </a:moveTo>
                  <a:lnTo>
                    <a:pt x="24" y="44"/>
                  </a:lnTo>
                  <a:lnTo>
                    <a:pt x="17" y="58"/>
                  </a:lnTo>
                  <a:lnTo>
                    <a:pt x="9" y="73"/>
                  </a:lnTo>
                  <a:lnTo>
                    <a:pt x="0" y="86"/>
                  </a:lnTo>
                  <a:lnTo>
                    <a:pt x="0" y="64"/>
                  </a:lnTo>
                  <a:lnTo>
                    <a:pt x="0" y="42"/>
                  </a:lnTo>
                  <a:lnTo>
                    <a:pt x="2" y="21"/>
                  </a:lnTo>
                  <a:lnTo>
                    <a:pt x="5" y="0"/>
                  </a:lnTo>
                  <a:lnTo>
                    <a:pt x="14" y="5"/>
                  </a:lnTo>
                  <a:lnTo>
                    <a:pt x="21" y="12"/>
                  </a:lnTo>
                  <a:lnTo>
                    <a:pt x="25" y="19"/>
                  </a:lnTo>
                  <a:lnTo>
                    <a:pt x="27" y="28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83"/>
            <p:cNvSpPr>
              <a:spLocks/>
            </p:cNvSpPr>
            <p:nvPr/>
          </p:nvSpPr>
          <p:spPr bwMode="auto">
            <a:xfrm>
              <a:off x="3396" y="3999"/>
              <a:ext cx="62" cy="40"/>
            </a:xfrm>
            <a:custGeom>
              <a:avLst/>
              <a:gdLst>
                <a:gd name="T0" fmla="*/ 62 w 62"/>
                <a:gd name="T1" fmla="*/ 21 h 40"/>
                <a:gd name="T2" fmla="*/ 61 w 62"/>
                <a:gd name="T3" fmla="*/ 26 h 40"/>
                <a:gd name="T4" fmla="*/ 61 w 62"/>
                <a:gd name="T5" fmla="*/ 33 h 40"/>
                <a:gd name="T6" fmla="*/ 60 w 62"/>
                <a:gd name="T7" fmla="*/ 38 h 40"/>
                <a:gd name="T8" fmla="*/ 55 w 62"/>
                <a:gd name="T9" fmla="*/ 40 h 40"/>
                <a:gd name="T10" fmla="*/ 48 w 62"/>
                <a:gd name="T11" fmla="*/ 38 h 40"/>
                <a:gd name="T12" fmla="*/ 41 w 62"/>
                <a:gd name="T13" fmla="*/ 37 h 40"/>
                <a:gd name="T14" fmla="*/ 35 w 62"/>
                <a:gd name="T15" fmla="*/ 36 h 40"/>
                <a:gd name="T16" fmla="*/ 28 w 62"/>
                <a:gd name="T17" fmla="*/ 36 h 40"/>
                <a:gd name="T18" fmla="*/ 20 w 62"/>
                <a:gd name="T19" fmla="*/ 34 h 40"/>
                <a:gd name="T20" fmla="*/ 14 w 62"/>
                <a:gd name="T21" fmla="*/ 33 h 40"/>
                <a:gd name="T22" fmla="*/ 7 w 62"/>
                <a:gd name="T23" fmla="*/ 32 h 40"/>
                <a:gd name="T24" fmla="*/ 0 w 62"/>
                <a:gd name="T25" fmla="*/ 29 h 40"/>
                <a:gd name="T26" fmla="*/ 4 w 62"/>
                <a:gd name="T27" fmla="*/ 24 h 40"/>
                <a:gd name="T28" fmla="*/ 10 w 62"/>
                <a:gd name="T29" fmla="*/ 21 h 40"/>
                <a:gd name="T30" fmla="*/ 16 w 62"/>
                <a:gd name="T31" fmla="*/ 18 h 40"/>
                <a:gd name="T32" fmla="*/ 23 w 62"/>
                <a:gd name="T33" fmla="*/ 17 h 40"/>
                <a:gd name="T34" fmla="*/ 31 w 62"/>
                <a:gd name="T35" fmla="*/ 13 h 40"/>
                <a:gd name="T36" fmla="*/ 39 w 62"/>
                <a:gd name="T37" fmla="*/ 8 h 40"/>
                <a:gd name="T38" fmla="*/ 47 w 62"/>
                <a:gd name="T39" fmla="*/ 3 h 40"/>
                <a:gd name="T40" fmla="*/ 56 w 62"/>
                <a:gd name="T41" fmla="*/ 0 h 40"/>
                <a:gd name="T42" fmla="*/ 62 w 62"/>
                <a:gd name="T43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2" h="40">
                  <a:moveTo>
                    <a:pt x="62" y="21"/>
                  </a:moveTo>
                  <a:lnTo>
                    <a:pt x="61" y="26"/>
                  </a:lnTo>
                  <a:lnTo>
                    <a:pt x="61" y="33"/>
                  </a:lnTo>
                  <a:lnTo>
                    <a:pt x="60" y="38"/>
                  </a:lnTo>
                  <a:lnTo>
                    <a:pt x="55" y="40"/>
                  </a:lnTo>
                  <a:lnTo>
                    <a:pt x="48" y="38"/>
                  </a:lnTo>
                  <a:lnTo>
                    <a:pt x="41" y="37"/>
                  </a:lnTo>
                  <a:lnTo>
                    <a:pt x="35" y="36"/>
                  </a:lnTo>
                  <a:lnTo>
                    <a:pt x="28" y="36"/>
                  </a:lnTo>
                  <a:lnTo>
                    <a:pt x="20" y="34"/>
                  </a:lnTo>
                  <a:lnTo>
                    <a:pt x="14" y="33"/>
                  </a:lnTo>
                  <a:lnTo>
                    <a:pt x="7" y="32"/>
                  </a:lnTo>
                  <a:lnTo>
                    <a:pt x="0" y="29"/>
                  </a:lnTo>
                  <a:lnTo>
                    <a:pt x="4" y="24"/>
                  </a:lnTo>
                  <a:lnTo>
                    <a:pt x="10" y="21"/>
                  </a:lnTo>
                  <a:lnTo>
                    <a:pt x="16" y="18"/>
                  </a:lnTo>
                  <a:lnTo>
                    <a:pt x="23" y="17"/>
                  </a:lnTo>
                  <a:lnTo>
                    <a:pt x="31" y="13"/>
                  </a:lnTo>
                  <a:lnTo>
                    <a:pt x="39" y="8"/>
                  </a:lnTo>
                  <a:lnTo>
                    <a:pt x="47" y="3"/>
                  </a:lnTo>
                  <a:lnTo>
                    <a:pt x="56" y="0"/>
                  </a:lnTo>
                  <a:lnTo>
                    <a:pt x="62" y="21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84"/>
            <p:cNvSpPr>
              <a:spLocks/>
            </p:cNvSpPr>
            <p:nvPr/>
          </p:nvSpPr>
          <p:spPr bwMode="auto">
            <a:xfrm>
              <a:off x="3809" y="4004"/>
              <a:ext cx="148" cy="57"/>
            </a:xfrm>
            <a:custGeom>
              <a:avLst/>
              <a:gdLst>
                <a:gd name="T0" fmla="*/ 148 w 148"/>
                <a:gd name="T1" fmla="*/ 44 h 57"/>
                <a:gd name="T2" fmla="*/ 148 w 148"/>
                <a:gd name="T3" fmla="*/ 50 h 57"/>
                <a:gd name="T4" fmla="*/ 145 w 148"/>
                <a:gd name="T5" fmla="*/ 54 h 57"/>
                <a:gd name="T6" fmla="*/ 141 w 148"/>
                <a:gd name="T7" fmla="*/ 56 h 57"/>
                <a:gd name="T8" fmla="*/ 136 w 148"/>
                <a:gd name="T9" fmla="*/ 57 h 57"/>
                <a:gd name="T10" fmla="*/ 117 w 148"/>
                <a:gd name="T11" fmla="*/ 54 h 57"/>
                <a:gd name="T12" fmla="*/ 100 w 148"/>
                <a:gd name="T13" fmla="*/ 50 h 57"/>
                <a:gd name="T14" fmla="*/ 83 w 148"/>
                <a:gd name="T15" fmla="*/ 47 h 57"/>
                <a:gd name="T16" fmla="*/ 66 w 148"/>
                <a:gd name="T17" fmla="*/ 40 h 57"/>
                <a:gd name="T18" fmla="*/ 49 w 148"/>
                <a:gd name="T19" fmla="*/ 33 h 57"/>
                <a:gd name="T20" fmla="*/ 33 w 148"/>
                <a:gd name="T21" fmla="*/ 25 h 57"/>
                <a:gd name="T22" fmla="*/ 16 w 148"/>
                <a:gd name="T23" fmla="*/ 19 h 57"/>
                <a:gd name="T24" fmla="*/ 0 w 148"/>
                <a:gd name="T25" fmla="*/ 11 h 57"/>
                <a:gd name="T26" fmla="*/ 0 w 148"/>
                <a:gd name="T27" fmla="*/ 7 h 57"/>
                <a:gd name="T28" fmla="*/ 1 w 148"/>
                <a:gd name="T29" fmla="*/ 4 h 57"/>
                <a:gd name="T30" fmla="*/ 5 w 148"/>
                <a:gd name="T31" fmla="*/ 2 h 57"/>
                <a:gd name="T32" fmla="*/ 8 w 148"/>
                <a:gd name="T33" fmla="*/ 0 h 57"/>
                <a:gd name="T34" fmla="*/ 26 w 148"/>
                <a:gd name="T35" fmla="*/ 5 h 57"/>
                <a:gd name="T36" fmla="*/ 45 w 148"/>
                <a:gd name="T37" fmla="*/ 8 h 57"/>
                <a:gd name="T38" fmla="*/ 63 w 148"/>
                <a:gd name="T39" fmla="*/ 11 h 57"/>
                <a:gd name="T40" fmla="*/ 83 w 148"/>
                <a:gd name="T41" fmla="*/ 13 h 57"/>
                <a:gd name="T42" fmla="*/ 102 w 148"/>
                <a:gd name="T43" fmla="*/ 17 h 57"/>
                <a:gd name="T44" fmla="*/ 119 w 148"/>
                <a:gd name="T45" fmla="*/ 23 h 57"/>
                <a:gd name="T46" fmla="*/ 135 w 148"/>
                <a:gd name="T47" fmla="*/ 32 h 57"/>
                <a:gd name="T48" fmla="*/ 148 w 148"/>
                <a:gd name="T49" fmla="*/ 4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57">
                  <a:moveTo>
                    <a:pt x="148" y="44"/>
                  </a:moveTo>
                  <a:lnTo>
                    <a:pt x="148" y="50"/>
                  </a:lnTo>
                  <a:lnTo>
                    <a:pt x="145" y="54"/>
                  </a:lnTo>
                  <a:lnTo>
                    <a:pt x="141" y="56"/>
                  </a:lnTo>
                  <a:lnTo>
                    <a:pt x="136" y="57"/>
                  </a:lnTo>
                  <a:lnTo>
                    <a:pt x="117" y="54"/>
                  </a:lnTo>
                  <a:lnTo>
                    <a:pt x="100" y="50"/>
                  </a:lnTo>
                  <a:lnTo>
                    <a:pt x="83" y="47"/>
                  </a:lnTo>
                  <a:lnTo>
                    <a:pt x="66" y="40"/>
                  </a:lnTo>
                  <a:lnTo>
                    <a:pt x="49" y="33"/>
                  </a:lnTo>
                  <a:lnTo>
                    <a:pt x="33" y="25"/>
                  </a:lnTo>
                  <a:lnTo>
                    <a:pt x="16" y="19"/>
                  </a:lnTo>
                  <a:lnTo>
                    <a:pt x="0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5" y="2"/>
                  </a:lnTo>
                  <a:lnTo>
                    <a:pt x="8" y="0"/>
                  </a:lnTo>
                  <a:lnTo>
                    <a:pt x="26" y="5"/>
                  </a:lnTo>
                  <a:lnTo>
                    <a:pt x="45" y="8"/>
                  </a:lnTo>
                  <a:lnTo>
                    <a:pt x="63" y="11"/>
                  </a:lnTo>
                  <a:lnTo>
                    <a:pt x="83" y="13"/>
                  </a:lnTo>
                  <a:lnTo>
                    <a:pt x="102" y="17"/>
                  </a:lnTo>
                  <a:lnTo>
                    <a:pt x="119" y="23"/>
                  </a:lnTo>
                  <a:lnTo>
                    <a:pt x="135" y="32"/>
                  </a:lnTo>
                  <a:lnTo>
                    <a:pt x="148" y="44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85"/>
            <p:cNvSpPr>
              <a:spLocks/>
            </p:cNvSpPr>
            <p:nvPr/>
          </p:nvSpPr>
          <p:spPr bwMode="auto">
            <a:xfrm>
              <a:off x="3498" y="4013"/>
              <a:ext cx="551" cy="186"/>
            </a:xfrm>
            <a:custGeom>
              <a:avLst/>
              <a:gdLst>
                <a:gd name="T0" fmla="*/ 105 w 551"/>
                <a:gd name="T1" fmla="*/ 31 h 186"/>
                <a:gd name="T2" fmla="*/ 143 w 551"/>
                <a:gd name="T3" fmla="*/ 43 h 186"/>
                <a:gd name="T4" fmla="*/ 183 w 551"/>
                <a:gd name="T5" fmla="*/ 53 h 186"/>
                <a:gd name="T6" fmla="*/ 224 w 551"/>
                <a:gd name="T7" fmla="*/ 61 h 186"/>
                <a:gd name="T8" fmla="*/ 251 w 551"/>
                <a:gd name="T9" fmla="*/ 56 h 186"/>
                <a:gd name="T10" fmla="*/ 266 w 551"/>
                <a:gd name="T11" fmla="*/ 48 h 186"/>
                <a:gd name="T12" fmla="*/ 284 w 551"/>
                <a:gd name="T13" fmla="*/ 45 h 186"/>
                <a:gd name="T14" fmla="*/ 302 w 551"/>
                <a:gd name="T15" fmla="*/ 47 h 186"/>
                <a:gd name="T16" fmla="*/ 339 w 551"/>
                <a:gd name="T17" fmla="*/ 53 h 186"/>
                <a:gd name="T18" fmla="*/ 393 w 551"/>
                <a:gd name="T19" fmla="*/ 67 h 186"/>
                <a:gd name="T20" fmla="*/ 444 w 551"/>
                <a:gd name="T21" fmla="*/ 84 h 186"/>
                <a:gd name="T22" fmla="*/ 495 w 551"/>
                <a:gd name="T23" fmla="*/ 108 h 186"/>
                <a:gd name="T24" fmla="*/ 530 w 551"/>
                <a:gd name="T25" fmla="*/ 130 h 186"/>
                <a:gd name="T26" fmla="*/ 550 w 551"/>
                <a:gd name="T27" fmla="*/ 154 h 186"/>
                <a:gd name="T28" fmla="*/ 542 w 551"/>
                <a:gd name="T29" fmla="*/ 178 h 186"/>
                <a:gd name="T30" fmla="*/ 521 w 551"/>
                <a:gd name="T31" fmla="*/ 184 h 186"/>
                <a:gd name="T32" fmla="*/ 496 w 551"/>
                <a:gd name="T33" fmla="*/ 184 h 186"/>
                <a:gd name="T34" fmla="*/ 472 w 551"/>
                <a:gd name="T35" fmla="*/ 182 h 186"/>
                <a:gd name="T36" fmla="*/ 435 w 551"/>
                <a:gd name="T37" fmla="*/ 174 h 186"/>
                <a:gd name="T38" fmla="*/ 385 w 551"/>
                <a:gd name="T39" fmla="*/ 161 h 186"/>
                <a:gd name="T40" fmla="*/ 335 w 551"/>
                <a:gd name="T41" fmla="*/ 146 h 186"/>
                <a:gd name="T42" fmla="*/ 284 w 551"/>
                <a:gd name="T43" fmla="*/ 131 h 186"/>
                <a:gd name="T44" fmla="*/ 234 w 551"/>
                <a:gd name="T45" fmla="*/ 116 h 186"/>
                <a:gd name="T46" fmla="*/ 187 w 551"/>
                <a:gd name="T47" fmla="*/ 97 h 186"/>
                <a:gd name="T48" fmla="*/ 138 w 551"/>
                <a:gd name="T49" fmla="*/ 77 h 186"/>
                <a:gd name="T50" fmla="*/ 91 w 551"/>
                <a:gd name="T51" fmla="*/ 56 h 186"/>
                <a:gd name="T52" fmla="*/ 60 w 551"/>
                <a:gd name="T53" fmla="*/ 41 h 186"/>
                <a:gd name="T54" fmla="*/ 45 w 551"/>
                <a:gd name="T55" fmla="*/ 35 h 186"/>
                <a:gd name="T56" fmla="*/ 31 w 551"/>
                <a:gd name="T57" fmla="*/ 27 h 186"/>
                <a:gd name="T58" fmla="*/ 17 w 551"/>
                <a:gd name="T59" fmla="*/ 19 h 186"/>
                <a:gd name="T60" fmla="*/ 5 w 551"/>
                <a:gd name="T61" fmla="*/ 11 h 186"/>
                <a:gd name="T62" fmla="*/ 1 w 551"/>
                <a:gd name="T63" fmla="*/ 4 h 186"/>
                <a:gd name="T64" fmla="*/ 11 w 551"/>
                <a:gd name="T65" fmla="*/ 3 h 186"/>
                <a:gd name="T66" fmla="*/ 32 w 551"/>
                <a:gd name="T67" fmla="*/ 10 h 186"/>
                <a:gd name="T68" fmla="*/ 53 w 551"/>
                <a:gd name="T69" fmla="*/ 16 h 186"/>
                <a:gd name="T70" fmla="*/ 74 w 551"/>
                <a:gd name="T71" fmla="*/ 23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51" h="186">
                  <a:moveTo>
                    <a:pt x="85" y="26"/>
                  </a:moveTo>
                  <a:lnTo>
                    <a:pt x="105" y="31"/>
                  </a:lnTo>
                  <a:lnTo>
                    <a:pt x="123" y="36"/>
                  </a:lnTo>
                  <a:lnTo>
                    <a:pt x="143" y="43"/>
                  </a:lnTo>
                  <a:lnTo>
                    <a:pt x="163" y="48"/>
                  </a:lnTo>
                  <a:lnTo>
                    <a:pt x="183" y="53"/>
                  </a:lnTo>
                  <a:lnTo>
                    <a:pt x="202" y="57"/>
                  </a:lnTo>
                  <a:lnTo>
                    <a:pt x="224" y="61"/>
                  </a:lnTo>
                  <a:lnTo>
                    <a:pt x="245" y="64"/>
                  </a:lnTo>
                  <a:lnTo>
                    <a:pt x="251" y="56"/>
                  </a:lnTo>
                  <a:lnTo>
                    <a:pt x="258" y="52"/>
                  </a:lnTo>
                  <a:lnTo>
                    <a:pt x="266" y="48"/>
                  </a:lnTo>
                  <a:lnTo>
                    <a:pt x="275" y="45"/>
                  </a:lnTo>
                  <a:lnTo>
                    <a:pt x="284" y="45"/>
                  </a:lnTo>
                  <a:lnTo>
                    <a:pt x="294" y="45"/>
                  </a:lnTo>
                  <a:lnTo>
                    <a:pt x="302" y="47"/>
                  </a:lnTo>
                  <a:lnTo>
                    <a:pt x="311" y="48"/>
                  </a:lnTo>
                  <a:lnTo>
                    <a:pt x="339" y="53"/>
                  </a:lnTo>
                  <a:lnTo>
                    <a:pt x="366" y="60"/>
                  </a:lnTo>
                  <a:lnTo>
                    <a:pt x="393" y="67"/>
                  </a:lnTo>
                  <a:lnTo>
                    <a:pt x="419" y="75"/>
                  </a:lnTo>
                  <a:lnTo>
                    <a:pt x="444" y="84"/>
                  </a:lnTo>
                  <a:lnTo>
                    <a:pt x="471" y="96"/>
                  </a:lnTo>
                  <a:lnTo>
                    <a:pt x="495" y="108"/>
                  </a:lnTo>
                  <a:lnTo>
                    <a:pt x="518" y="121"/>
                  </a:lnTo>
                  <a:lnTo>
                    <a:pt x="530" y="130"/>
                  </a:lnTo>
                  <a:lnTo>
                    <a:pt x="542" y="141"/>
                  </a:lnTo>
                  <a:lnTo>
                    <a:pt x="550" y="154"/>
                  </a:lnTo>
                  <a:lnTo>
                    <a:pt x="551" y="170"/>
                  </a:lnTo>
                  <a:lnTo>
                    <a:pt x="542" y="178"/>
                  </a:lnTo>
                  <a:lnTo>
                    <a:pt x="533" y="183"/>
                  </a:lnTo>
                  <a:lnTo>
                    <a:pt x="521" y="184"/>
                  </a:lnTo>
                  <a:lnTo>
                    <a:pt x="509" y="186"/>
                  </a:lnTo>
                  <a:lnTo>
                    <a:pt x="496" y="184"/>
                  </a:lnTo>
                  <a:lnTo>
                    <a:pt x="484" y="183"/>
                  </a:lnTo>
                  <a:lnTo>
                    <a:pt x="472" y="182"/>
                  </a:lnTo>
                  <a:lnTo>
                    <a:pt x="460" y="180"/>
                  </a:lnTo>
                  <a:lnTo>
                    <a:pt x="435" y="174"/>
                  </a:lnTo>
                  <a:lnTo>
                    <a:pt x="410" y="167"/>
                  </a:lnTo>
                  <a:lnTo>
                    <a:pt x="385" y="161"/>
                  </a:lnTo>
                  <a:lnTo>
                    <a:pt x="360" y="153"/>
                  </a:lnTo>
                  <a:lnTo>
                    <a:pt x="335" y="146"/>
                  </a:lnTo>
                  <a:lnTo>
                    <a:pt x="309" y="138"/>
                  </a:lnTo>
                  <a:lnTo>
                    <a:pt x="284" y="131"/>
                  </a:lnTo>
                  <a:lnTo>
                    <a:pt x="259" y="124"/>
                  </a:lnTo>
                  <a:lnTo>
                    <a:pt x="234" y="116"/>
                  </a:lnTo>
                  <a:lnTo>
                    <a:pt x="210" y="106"/>
                  </a:lnTo>
                  <a:lnTo>
                    <a:pt x="187" y="97"/>
                  </a:lnTo>
                  <a:lnTo>
                    <a:pt x="161" y="88"/>
                  </a:lnTo>
                  <a:lnTo>
                    <a:pt x="138" y="77"/>
                  </a:lnTo>
                  <a:lnTo>
                    <a:pt x="114" y="67"/>
                  </a:lnTo>
                  <a:lnTo>
                    <a:pt x="91" y="56"/>
                  </a:lnTo>
                  <a:lnTo>
                    <a:pt x="68" y="44"/>
                  </a:lnTo>
                  <a:lnTo>
                    <a:pt x="60" y="41"/>
                  </a:lnTo>
                  <a:lnTo>
                    <a:pt x="52" y="39"/>
                  </a:lnTo>
                  <a:lnTo>
                    <a:pt x="45" y="35"/>
                  </a:lnTo>
                  <a:lnTo>
                    <a:pt x="38" y="31"/>
                  </a:lnTo>
                  <a:lnTo>
                    <a:pt x="31" y="27"/>
                  </a:lnTo>
                  <a:lnTo>
                    <a:pt x="24" y="22"/>
                  </a:lnTo>
                  <a:lnTo>
                    <a:pt x="17" y="19"/>
                  </a:lnTo>
                  <a:lnTo>
                    <a:pt x="9" y="15"/>
                  </a:lnTo>
                  <a:lnTo>
                    <a:pt x="5" y="11"/>
                  </a:lnTo>
                  <a:lnTo>
                    <a:pt x="3" y="7"/>
                  </a:lnTo>
                  <a:lnTo>
                    <a:pt x="1" y="4"/>
                  </a:lnTo>
                  <a:lnTo>
                    <a:pt x="0" y="0"/>
                  </a:lnTo>
                  <a:lnTo>
                    <a:pt x="11" y="3"/>
                  </a:lnTo>
                  <a:lnTo>
                    <a:pt x="21" y="6"/>
                  </a:lnTo>
                  <a:lnTo>
                    <a:pt x="32" y="10"/>
                  </a:lnTo>
                  <a:lnTo>
                    <a:pt x="42" y="12"/>
                  </a:lnTo>
                  <a:lnTo>
                    <a:pt x="53" y="16"/>
                  </a:lnTo>
                  <a:lnTo>
                    <a:pt x="64" y="19"/>
                  </a:lnTo>
                  <a:lnTo>
                    <a:pt x="74" y="23"/>
                  </a:lnTo>
                  <a:lnTo>
                    <a:pt x="85" y="26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86"/>
            <p:cNvSpPr>
              <a:spLocks/>
            </p:cNvSpPr>
            <p:nvPr/>
          </p:nvSpPr>
          <p:spPr bwMode="auto">
            <a:xfrm>
              <a:off x="2488" y="1925"/>
              <a:ext cx="221" cy="712"/>
            </a:xfrm>
            <a:custGeom>
              <a:avLst/>
              <a:gdLst>
                <a:gd name="T0" fmla="*/ 0 w 221"/>
                <a:gd name="T1" fmla="*/ 0 h 712"/>
                <a:gd name="T2" fmla="*/ 1 w 221"/>
                <a:gd name="T3" fmla="*/ 712 h 712"/>
                <a:gd name="T4" fmla="*/ 221 w 221"/>
                <a:gd name="T5" fmla="*/ 674 h 712"/>
                <a:gd name="T6" fmla="*/ 210 w 221"/>
                <a:gd name="T7" fmla="*/ 663 h 712"/>
                <a:gd name="T8" fmla="*/ 11 w 221"/>
                <a:gd name="T9" fmla="*/ 699 h 712"/>
                <a:gd name="T10" fmla="*/ 11 w 221"/>
                <a:gd name="T11" fmla="*/ 7 h 712"/>
                <a:gd name="T12" fmla="*/ 0 w 221"/>
                <a:gd name="T13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712">
                  <a:moveTo>
                    <a:pt x="0" y="0"/>
                  </a:moveTo>
                  <a:lnTo>
                    <a:pt x="1" y="712"/>
                  </a:lnTo>
                  <a:lnTo>
                    <a:pt x="221" y="674"/>
                  </a:lnTo>
                  <a:lnTo>
                    <a:pt x="210" y="663"/>
                  </a:lnTo>
                  <a:lnTo>
                    <a:pt x="11" y="699"/>
                  </a:lnTo>
                  <a:lnTo>
                    <a:pt x="1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87"/>
            <p:cNvSpPr>
              <a:spLocks/>
            </p:cNvSpPr>
            <p:nvPr/>
          </p:nvSpPr>
          <p:spPr bwMode="auto">
            <a:xfrm>
              <a:off x="2489" y="1887"/>
              <a:ext cx="220" cy="712"/>
            </a:xfrm>
            <a:custGeom>
              <a:avLst/>
              <a:gdLst>
                <a:gd name="T0" fmla="*/ 0 w 220"/>
                <a:gd name="T1" fmla="*/ 38 h 712"/>
                <a:gd name="T2" fmla="*/ 219 w 220"/>
                <a:gd name="T3" fmla="*/ 0 h 712"/>
                <a:gd name="T4" fmla="*/ 220 w 220"/>
                <a:gd name="T5" fmla="*/ 712 h 712"/>
                <a:gd name="T6" fmla="*/ 209 w 220"/>
                <a:gd name="T7" fmla="*/ 701 h 712"/>
                <a:gd name="T8" fmla="*/ 209 w 220"/>
                <a:gd name="T9" fmla="*/ 10 h 712"/>
                <a:gd name="T10" fmla="*/ 10 w 220"/>
                <a:gd name="T11" fmla="*/ 45 h 712"/>
                <a:gd name="T12" fmla="*/ 0 w 220"/>
                <a:gd name="T13" fmla="*/ 38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712">
                  <a:moveTo>
                    <a:pt x="0" y="38"/>
                  </a:moveTo>
                  <a:lnTo>
                    <a:pt x="219" y="0"/>
                  </a:lnTo>
                  <a:lnTo>
                    <a:pt x="220" y="712"/>
                  </a:lnTo>
                  <a:lnTo>
                    <a:pt x="209" y="701"/>
                  </a:lnTo>
                  <a:lnTo>
                    <a:pt x="209" y="10"/>
                  </a:lnTo>
                  <a:lnTo>
                    <a:pt x="10" y="45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88"/>
            <p:cNvSpPr>
              <a:spLocks/>
            </p:cNvSpPr>
            <p:nvPr/>
          </p:nvSpPr>
          <p:spPr bwMode="auto">
            <a:xfrm>
              <a:off x="2509" y="1945"/>
              <a:ext cx="29" cy="670"/>
            </a:xfrm>
            <a:custGeom>
              <a:avLst/>
              <a:gdLst>
                <a:gd name="T0" fmla="*/ 0 w 29"/>
                <a:gd name="T1" fmla="*/ 670 h 670"/>
                <a:gd name="T2" fmla="*/ 0 w 29"/>
                <a:gd name="T3" fmla="*/ 0 h 670"/>
                <a:gd name="T4" fmla="*/ 29 w 29"/>
                <a:gd name="T5" fmla="*/ 50 h 670"/>
                <a:gd name="T6" fmla="*/ 29 w 29"/>
                <a:gd name="T7" fmla="*/ 607 h 670"/>
                <a:gd name="T8" fmla="*/ 0 w 29"/>
                <a:gd name="T9" fmla="*/ 67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670">
                  <a:moveTo>
                    <a:pt x="0" y="670"/>
                  </a:moveTo>
                  <a:lnTo>
                    <a:pt x="0" y="0"/>
                  </a:lnTo>
                  <a:lnTo>
                    <a:pt x="29" y="50"/>
                  </a:lnTo>
                  <a:lnTo>
                    <a:pt x="29" y="607"/>
                  </a:lnTo>
                  <a:lnTo>
                    <a:pt x="0" y="670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89"/>
            <p:cNvSpPr>
              <a:spLocks/>
            </p:cNvSpPr>
            <p:nvPr/>
          </p:nvSpPr>
          <p:spPr bwMode="auto">
            <a:xfrm>
              <a:off x="2509" y="2531"/>
              <a:ext cx="179" cy="84"/>
            </a:xfrm>
            <a:custGeom>
              <a:avLst/>
              <a:gdLst>
                <a:gd name="T0" fmla="*/ 0 w 179"/>
                <a:gd name="T1" fmla="*/ 84 h 84"/>
                <a:gd name="T2" fmla="*/ 179 w 179"/>
                <a:gd name="T3" fmla="*/ 52 h 84"/>
                <a:gd name="T4" fmla="*/ 150 w 179"/>
                <a:gd name="T5" fmla="*/ 0 h 84"/>
                <a:gd name="T6" fmla="*/ 29 w 179"/>
                <a:gd name="T7" fmla="*/ 21 h 84"/>
                <a:gd name="T8" fmla="*/ 0 w 179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84">
                  <a:moveTo>
                    <a:pt x="0" y="84"/>
                  </a:moveTo>
                  <a:lnTo>
                    <a:pt x="179" y="52"/>
                  </a:lnTo>
                  <a:lnTo>
                    <a:pt x="150" y="0"/>
                  </a:lnTo>
                  <a:lnTo>
                    <a:pt x="29" y="21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90"/>
            <p:cNvSpPr>
              <a:spLocks/>
            </p:cNvSpPr>
            <p:nvPr/>
          </p:nvSpPr>
          <p:spPr bwMode="auto">
            <a:xfrm>
              <a:off x="2659" y="1913"/>
              <a:ext cx="29" cy="670"/>
            </a:xfrm>
            <a:custGeom>
              <a:avLst/>
              <a:gdLst>
                <a:gd name="T0" fmla="*/ 29 w 29"/>
                <a:gd name="T1" fmla="*/ 670 h 670"/>
                <a:gd name="T2" fmla="*/ 29 w 29"/>
                <a:gd name="T3" fmla="*/ 0 h 670"/>
                <a:gd name="T4" fmla="*/ 0 w 29"/>
                <a:gd name="T5" fmla="*/ 61 h 670"/>
                <a:gd name="T6" fmla="*/ 0 w 29"/>
                <a:gd name="T7" fmla="*/ 618 h 670"/>
                <a:gd name="T8" fmla="*/ 29 w 29"/>
                <a:gd name="T9" fmla="*/ 67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670">
                  <a:moveTo>
                    <a:pt x="29" y="670"/>
                  </a:moveTo>
                  <a:lnTo>
                    <a:pt x="29" y="0"/>
                  </a:lnTo>
                  <a:lnTo>
                    <a:pt x="0" y="61"/>
                  </a:lnTo>
                  <a:lnTo>
                    <a:pt x="0" y="618"/>
                  </a:lnTo>
                  <a:lnTo>
                    <a:pt x="29" y="670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91"/>
            <p:cNvSpPr>
              <a:spLocks/>
            </p:cNvSpPr>
            <p:nvPr/>
          </p:nvSpPr>
          <p:spPr bwMode="auto">
            <a:xfrm>
              <a:off x="2509" y="1913"/>
              <a:ext cx="179" cy="82"/>
            </a:xfrm>
            <a:custGeom>
              <a:avLst/>
              <a:gdLst>
                <a:gd name="T0" fmla="*/ 179 w 179"/>
                <a:gd name="T1" fmla="*/ 0 h 82"/>
                <a:gd name="T2" fmla="*/ 0 w 179"/>
                <a:gd name="T3" fmla="*/ 32 h 82"/>
                <a:gd name="T4" fmla="*/ 29 w 179"/>
                <a:gd name="T5" fmla="*/ 82 h 82"/>
                <a:gd name="T6" fmla="*/ 150 w 179"/>
                <a:gd name="T7" fmla="*/ 61 h 82"/>
                <a:gd name="T8" fmla="*/ 179 w 179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82">
                  <a:moveTo>
                    <a:pt x="179" y="0"/>
                  </a:moveTo>
                  <a:lnTo>
                    <a:pt x="0" y="32"/>
                  </a:lnTo>
                  <a:lnTo>
                    <a:pt x="29" y="82"/>
                  </a:lnTo>
                  <a:lnTo>
                    <a:pt x="150" y="61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92"/>
            <p:cNvSpPr>
              <a:spLocks/>
            </p:cNvSpPr>
            <p:nvPr/>
          </p:nvSpPr>
          <p:spPr bwMode="auto">
            <a:xfrm>
              <a:off x="2545" y="1983"/>
              <a:ext cx="107" cy="564"/>
            </a:xfrm>
            <a:custGeom>
              <a:avLst/>
              <a:gdLst>
                <a:gd name="T0" fmla="*/ 107 w 107"/>
                <a:gd name="T1" fmla="*/ 546 h 564"/>
                <a:gd name="T2" fmla="*/ 0 w 107"/>
                <a:gd name="T3" fmla="*/ 564 h 564"/>
                <a:gd name="T4" fmla="*/ 0 w 107"/>
                <a:gd name="T5" fmla="*/ 19 h 564"/>
                <a:gd name="T6" fmla="*/ 107 w 107"/>
                <a:gd name="T7" fmla="*/ 0 h 564"/>
                <a:gd name="T8" fmla="*/ 107 w 107"/>
                <a:gd name="T9" fmla="*/ 54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564">
                  <a:moveTo>
                    <a:pt x="107" y="546"/>
                  </a:moveTo>
                  <a:lnTo>
                    <a:pt x="0" y="564"/>
                  </a:lnTo>
                  <a:lnTo>
                    <a:pt x="0" y="19"/>
                  </a:lnTo>
                  <a:lnTo>
                    <a:pt x="107" y="0"/>
                  </a:lnTo>
                  <a:lnTo>
                    <a:pt x="107" y="5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93"/>
            <p:cNvSpPr>
              <a:spLocks/>
            </p:cNvSpPr>
            <p:nvPr/>
          </p:nvSpPr>
          <p:spPr bwMode="auto">
            <a:xfrm>
              <a:off x="2545" y="1989"/>
              <a:ext cx="104" cy="558"/>
            </a:xfrm>
            <a:custGeom>
              <a:avLst/>
              <a:gdLst>
                <a:gd name="T0" fmla="*/ 104 w 104"/>
                <a:gd name="T1" fmla="*/ 540 h 558"/>
                <a:gd name="T2" fmla="*/ 0 w 104"/>
                <a:gd name="T3" fmla="*/ 558 h 558"/>
                <a:gd name="T4" fmla="*/ 0 w 104"/>
                <a:gd name="T5" fmla="*/ 18 h 558"/>
                <a:gd name="T6" fmla="*/ 104 w 104"/>
                <a:gd name="T7" fmla="*/ 0 h 558"/>
                <a:gd name="T8" fmla="*/ 104 w 104"/>
                <a:gd name="T9" fmla="*/ 54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558">
                  <a:moveTo>
                    <a:pt x="104" y="540"/>
                  </a:moveTo>
                  <a:lnTo>
                    <a:pt x="0" y="558"/>
                  </a:lnTo>
                  <a:lnTo>
                    <a:pt x="0" y="18"/>
                  </a:lnTo>
                  <a:lnTo>
                    <a:pt x="104" y="0"/>
                  </a:lnTo>
                  <a:lnTo>
                    <a:pt x="104" y="540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94"/>
            <p:cNvSpPr>
              <a:spLocks/>
            </p:cNvSpPr>
            <p:nvPr/>
          </p:nvSpPr>
          <p:spPr bwMode="auto">
            <a:xfrm>
              <a:off x="2862" y="1826"/>
              <a:ext cx="209" cy="737"/>
            </a:xfrm>
            <a:custGeom>
              <a:avLst/>
              <a:gdLst>
                <a:gd name="T0" fmla="*/ 209 w 209"/>
                <a:gd name="T1" fmla="*/ 701 h 737"/>
                <a:gd name="T2" fmla="*/ 0 w 209"/>
                <a:gd name="T3" fmla="*/ 737 h 737"/>
                <a:gd name="T4" fmla="*/ 0 w 209"/>
                <a:gd name="T5" fmla="*/ 37 h 737"/>
                <a:gd name="T6" fmla="*/ 209 w 209"/>
                <a:gd name="T7" fmla="*/ 0 h 737"/>
                <a:gd name="T8" fmla="*/ 209 w 209"/>
                <a:gd name="T9" fmla="*/ 701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737">
                  <a:moveTo>
                    <a:pt x="209" y="701"/>
                  </a:moveTo>
                  <a:lnTo>
                    <a:pt x="0" y="737"/>
                  </a:lnTo>
                  <a:lnTo>
                    <a:pt x="0" y="37"/>
                  </a:lnTo>
                  <a:lnTo>
                    <a:pt x="209" y="0"/>
                  </a:lnTo>
                  <a:lnTo>
                    <a:pt x="209" y="7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95"/>
            <p:cNvSpPr>
              <a:spLocks/>
            </p:cNvSpPr>
            <p:nvPr/>
          </p:nvSpPr>
          <p:spPr bwMode="auto">
            <a:xfrm>
              <a:off x="2857" y="1860"/>
              <a:ext cx="219" cy="712"/>
            </a:xfrm>
            <a:custGeom>
              <a:avLst/>
              <a:gdLst>
                <a:gd name="T0" fmla="*/ 0 w 219"/>
                <a:gd name="T1" fmla="*/ 0 h 712"/>
                <a:gd name="T2" fmla="*/ 0 w 219"/>
                <a:gd name="T3" fmla="*/ 712 h 712"/>
                <a:gd name="T4" fmla="*/ 219 w 219"/>
                <a:gd name="T5" fmla="*/ 674 h 712"/>
                <a:gd name="T6" fmla="*/ 209 w 219"/>
                <a:gd name="T7" fmla="*/ 663 h 712"/>
                <a:gd name="T8" fmla="*/ 11 w 219"/>
                <a:gd name="T9" fmla="*/ 698 h 712"/>
                <a:gd name="T10" fmla="*/ 11 w 219"/>
                <a:gd name="T11" fmla="*/ 7 h 712"/>
                <a:gd name="T12" fmla="*/ 0 w 219"/>
                <a:gd name="T13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712">
                  <a:moveTo>
                    <a:pt x="0" y="0"/>
                  </a:moveTo>
                  <a:lnTo>
                    <a:pt x="0" y="712"/>
                  </a:lnTo>
                  <a:lnTo>
                    <a:pt x="219" y="674"/>
                  </a:lnTo>
                  <a:lnTo>
                    <a:pt x="209" y="663"/>
                  </a:lnTo>
                  <a:lnTo>
                    <a:pt x="11" y="698"/>
                  </a:lnTo>
                  <a:lnTo>
                    <a:pt x="1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96"/>
            <p:cNvSpPr>
              <a:spLocks/>
            </p:cNvSpPr>
            <p:nvPr/>
          </p:nvSpPr>
          <p:spPr bwMode="auto">
            <a:xfrm>
              <a:off x="2857" y="1822"/>
              <a:ext cx="219" cy="712"/>
            </a:xfrm>
            <a:custGeom>
              <a:avLst/>
              <a:gdLst>
                <a:gd name="T0" fmla="*/ 0 w 219"/>
                <a:gd name="T1" fmla="*/ 38 h 712"/>
                <a:gd name="T2" fmla="*/ 219 w 219"/>
                <a:gd name="T3" fmla="*/ 0 h 712"/>
                <a:gd name="T4" fmla="*/ 219 w 219"/>
                <a:gd name="T5" fmla="*/ 712 h 712"/>
                <a:gd name="T6" fmla="*/ 209 w 219"/>
                <a:gd name="T7" fmla="*/ 701 h 712"/>
                <a:gd name="T8" fmla="*/ 209 w 219"/>
                <a:gd name="T9" fmla="*/ 9 h 712"/>
                <a:gd name="T10" fmla="*/ 11 w 219"/>
                <a:gd name="T11" fmla="*/ 45 h 712"/>
                <a:gd name="T12" fmla="*/ 0 w 219"/>
                <a:gd name="T13" fmla="*/ 38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712">
                  <a:moveTo>
                    <a:pt x="0" y="38"/>
                  </a:moveTo>
                  <a:lnTo>
                    <a:pt x="219" y="0"/>
                  </a:lnTo>
                  <a:lnTo>
                    <a:pt x="219" y="712"/>
                  </a:lnTo>
                  <a:lnTo>
                    <a:pt x="209" y="701"/>
                  </a:lnTo>
                  <a:lnTo>
                    <a:pt x="209" y="9"/>
                  </a:lnTo>
                  <a:lnTo>
                    <a:pt x="11" y="45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97"/>
            <p:cNvSpPr>
              <a:spLocks/>
            </p:cNvSpPr>
            <p:nvPr/>
          </p:nvSpPr>
          <p:spPr bwMode="auto">
            <a:xfrm>
              <a:off x="3145" y="2563"/>
              <a:ext cx="66" cy="214"/>
            </a:xfrm>
            <a:custGeom>
              <a:avLst/>
              <a:gdLst>
                <a:gd name="T0" fmla="*/ 0 w 66"/>
                <a:gd name="T1" fmla="*/ 0 h 214"/>
                <a:gd name="T2" fmla="*/ 0 w 66"/>
                <a:gd name="T3" fmla="*/ 214 h 214"/>
                <a:gd name="T4" fmla="*/ 66 w 66"/>
                <a:gd name="T5" fmla="*/ 202 h 214"/>
                <a:gd name="T6" fmla="*/ 64 w 66"/>
                <a:gd name="T7" fmla="*/ 198 h 214"/>
                <a:gd name="T8" fmla="*/ 3 w 66"/>
                <a:gd name="T9" fmla="*/ 209 h 214"/>
                <a:gd name="T10" fmla="*/ 3 w 66"/>
                <a:gd name="T11" fmla="*/ 3 h 214"/>
                <a:gd name="T12" fmla="*/ 0 w 66"/>
                <a:gd name="T13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214">
                  <a:moveTo>
                    <a:pt x="0" y="0"/>
                  </a:moveTo>
                  <a:lnTo>
                    <a:pt x="0" y="214"/>
                  </a:lnTo>
                  <a:lnTo>
                    <a:pt x="66" y="202"/>
                  </a:lnTo>
                  <a:lnTo>
                    <a:pt x="64" y="198"/>
                  </a:lnTo>
                  <a:lnTo>
                    <a:pt x="3" y="209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98"/>
            <p:cNvSpPr>
              <a:spLocks/>
            </p:cNvSpPr>
            <p:nvPr/>
          </p:nvSpPr>
          <p:spPr bwMode="auto">
            <a:xfrm>
              <a:off x="3145" y="2551"/>
              <a:ext cx="66" cy="214"/>
            </a:xfrm>
            <a:custGeom>
              <a:avLst/>
              <a:gdLst>
                <a:gd name="T0" fmla="*/ 0 w 66"/>
                <a:gd name="T1" fmla="*/ 12 h 214"/>
                <a:gd name="T2" fmla="*/ 66 w 66"/>
                <a:gd name="T3" fmla="*/ 0 h 214"/>
                <a:gd name="T4" fmla="*/ 66 w 66"/>
                <a:gd name="T5" fmla="*/ 214 h 214"/>
                <a:gd name="T6" fmla="*/ 64 w 66"/>
                <a:gd name="T7" fmla="*/ 210 h 214"/>
                <a:gd name="T8" fmla="*/ 64 w 66"/>
                <a:gd name="T9" fmla="*/ 4 h 214"/>
                <a:gd name="T10" fmla="*/ 3 w 66"/>
                <a:gd name="T11" fmla="*/ 15 h 214"/>
                <a:gd name="T12" fmla="*/ 0 w 66"/>
                <a:gd name="T13" fmla="*/ 1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214">
                  <a:moveTo>
                    <a:pt x="0" y="12"/>
                  </a:moveTo>
                  <a:lnTo>
                    <a:pt x="66" y="0"/>
                  </a:lnTo>
                  <a:lnTo>
                    <a:pt x="66" y="214"/>
                  </a:lnTo>
                  <a:lnTo>
                    <a:pt x="64" y="210"/>
                  </a:lnTo>
                  <a:lnTo>
                    <a:pt x="64" y="4"/>
                  </a:lnTo>
                  <a:lnTo>
                    <a:pt x="3" y="1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99"/>
            <p:cNvSpPr>
              <a:spLocks/>
            </p:cNvSpPr>
            <p:nvPr/>
          </p:nvSpPr>
          <p:spPr bwMode="auto">
            <a:xfrm>
              <a:off x="2877" y="1879"/>
              <a:ext cx="30" cy="671"/>
            </a:xfrm>
            <a:custGeom>
              <a:avLst/>
              <a:gdLst>
                <a:gd name="T0" fmla="*/ 0 w 30"/>
                <a:gd name="T1" fmla="*/ 671 h 671"/>
                <a:gd name="T2" fmla="*/ 0 w 30"/>
                <a:gd name="T3" fmla="*/ 0 h 671"/>
                <a:gd name="T4" fmla="*/ 30 w 30"/>
                <a:gd name="T5" fmla="*/ 51 h 671"/>
                <a:gd name="T6" fmla="*/ 30 w 30"/>
                <a:gd name="T7" fmla="*/ 609 h 671"/>
                <a:gd name="T8" fmla="*/ 0 w 30"/>
                <a:gd name="T9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71">
                  <a:moveTo>
                    <a:pt x="0" y="671"/>
                  </a:moveTo>
                  <a:lnTo>
                    <a:pt x="0" y="0"/>
                  </a:lnTo>
                  <a:lnTo>
                    <a:pt x="30" y="51"/>
                  </a:lnTo>
                  <a:lnTo>
                    <a:pt x="30" y="609"/>
                  </a:lnTo>
                  <a:lnTo>
                    <a:pt x="0" y="671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100"/>
            <p:cNvSpPr>
              <a:spLocks/>
            </p:cNvSpPr>
            <p:nvPr/>
          </p:nvSpPr>
          <p:spPr bwMode="auto">
            <a:xfrm>
              <a:off x="2877" y="2466"/>
              <a:ext cx="180" cy="84"/>
            </a:xfrm>
            <a:custGeom>
              <a:avLst/>
              <a:gdLst>
                <a:gd name="T0" fmla="*/ 0 w 180"/>
                <a:gd name="T1" fmla="*/ 84 h 84"/>
                <a:gd name="T2" fmla="*/ 180 w 180"/>
                <a:gd name="T3" fmla="*/ 52 h 84"/>
                <a:gd name="T4" fmla="*/ 149 w 180"/>
                <a:gd name="T5" fmla="*/ 0 h 84"/>
                <a:gd name="T6" fmla="*/ 30 w 180"/>
                <a:gd name="T7" fmla="*/ 22 h 84"/>
                <a:gd name="T8" fmla="*/ 0 w 18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84">
                  <a:moveTo>
                    <a:pt x="0" y="84"/>
                  </a:moveTo>
                  <a:lnTo>
                    <a:pt x="180" y="52"/>
                  </a:lnTo>
                  <a:lnTo>
                    <a:pt x="149" y="0"/>
                  </a:lnTo>
                  <a:lnTo>
                    <a:pt x="30" y="22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101"/>
            <p:cNvSpPr>
              <a:spLocks/>
            </p:cNvSpPr>
            <p:nvPr/>
          </p:nvSpPr>
          <p:spPr bwMode="auto">
            <a:xfrm>
              <a:off x="3026" y="1847"/>
              <a:ext cx="31" cy="671"/>
            </a:xfrm>
            <a:custGeom>
              <a:avLst/>
              <a:gdLst>
                <a:gd name="T0" fmla="*/ 31 w 31"/>
                <a:gd name="T1" fmla="*/ 671 h 671"/>
                <a:gd name="T2" fmla="*/ 31 w 31"/>
                <a:gd name="T3" fmla="*/ 0 h 671"/>
                <a:gd name="T4" fmla="*/ 0 w 31"/>
                <a:gd name="T5" fmla="*/ 62 h 671"/>
                <a:gd name="T6" fmla="*/ 0 w 31"/>
                <a:gd name="T7" fmla="*/ 619 h 671"/>
                <a:gd name="T8" fmla="*/ 31 w 31"/>
                <a:gd name="T9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671">
                  <a:moveTo>
                    <a:pt x="31" y="671"/>
                  </a:moveTo>
                  <a:lnTo>
                    <a:pt x="31" y="0"/>
                  </a:lnTo>
                  <a:lnTo>
                    <a:pt x="0" y="62"/>
                  </a:lnTo>
                  <a:lnTo>
                    <a:pt x="0" y="619"/>
                  </a:lnTo>
                  <a:lnTo>
                    <a:pt x="31" y="671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102"/>
            <p:cNvSpPr>
              <a:spLocks/>
            </p:cNvSpPr>
            <p:nvPr/>
          </p:nvSpPr>
          <p:spPr bwMode="auto">
            <a:xfrm>
              <a:off x="2877" y="1847"/>
              <a:ext cx="180" cy="83"/>
            </a:xfrm>
            <a:custGeom>
              <a:avLst/>
              <a:gdLst>
                <a:gd name="T0" fmla="*/ 180 w 180"/>
                <a:gd name="T1" fmla="*/ 0 h 83"/>
                <a:gd name="T2" fmla="*/ 0 w 180"/>
                <a:gd name="T3" fmla="*/ 32 h 83"/>
                <a:gd name="T4" fmla="*/ 30 w 180"/>
                <a:gd name="T5" fmla="*/ 83 h 83"/>
                <a:gd name="T6" fmla="*/ 149 w 180"/>
                <a:gd name="T7" fmla="*/ 62 h 83"/>
                <a:gd name="T8" fmla="*/ 180 w 180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83">
                  <a:moveTo>
                    <a:pt x="180" y="0"/>
                  </a:moveTo>
                  <a:lnTo>
                    <a:pt x="0" y="32"/>
                  </a:lnTo>
                  <a:lnTo>
                    <a:pt x="30" y="83"/>
                  </a:lnTo>
                  <a:lnTo>
                    <a:pt x="149" y="62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103"/>
            <p:cNvSpPr>
              <a:spLocks/>
            </p:cNvSpPr>
            <p:nvPr/>
          </p:nvSpPr>
          <p:spPr bwMode="auto">
            <a:xfrm>
              <a:off x="2912" y="1918"/>
              <a:ext cx="109" cy="564"/>
            </a:xfrm>
            <a:custGeom>
              <a:avLst/>
              <a:gdLst>
                <a:gd name="T0" fmla="*/ 109 w 109"/>
                <a:gd name="T1" fmla="*/ 546 h 564"/>
                <a:gd name="T2" fmla="*/ 0 w 109"/>
                <a:gd name="T3" fmla="*/ 564 h 564"/>
                <a:gd name="T4" fmla="*/ 0 w 109"/>
                <a:gd name="T5" fmla="*/ 19 h 564"/>
                <a:gd name="T6" fmla="*/ 109 w 109"/>
                <a:gd name="T7" fmla="*/ 0 h 564"/>
                <a:gd name="T8" fmla="*/ 109 w 109"/>
                <a:gd name="T9" fmla="*/ 54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564">
                  <a:moveTo>
                    <a:pt x="109" y="546"/>
                  </a:moveTo>
                  <a:lnTo>
                    <a:pt x="0" y="564"/>
                  </a:lnTo>
                  <a:lnTo>
                    <a:pt x="0" y="19"/>
                  </a:lnTo>
                  <a:lnTo>
                    <a:pt x="109" y="0"/>
                  </a:lnTo>
                  <a:lnTo>
                    <a:pt x="109" y="5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104"/>
            <p:cNvSpPr>
              <a:spLocks/>
            </p:cNvSpPr>
            <p:nvPr/>
          </p:nvSpPr>
          <p:spPr bwMode="auto">
            <a:xfrm>
              <a:off x="2912" y="1924"/>
              <a:ext cx="105" cy="558"/>
            </a:xfrm>
            <a:custGeom>
              <a:avLst/>
              <a:gdLst>
                <a:gd name="T0" fmla="*/ 105 w 105"/>
                <a:gd name="T1" fmla="*/ 540 h 558"/>
                <a:gd name="T2" fmla="*/ 0 w 105"/>
                <a:gd name="T3" fmla="*/ 558 h 558"/>
                <a:gd name="T4" fmla="*/ 0 w 105"/>
                <a:gd name="T5" fmla="*/ 18 h 558"/>
                <a:gd name="T6" fmla="*/ 105 w 105"/>
                <a:gd name="T7" fmla="*/ 0 h 558"/>
                <a:gd name="T8" fmla="*/ 105 w 105"/>
                <a:gd name="T9" fmla="*/ 54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558">
                  <a:moveTo>
                    <a:pt x="105" y="540"/>
                  </a:moveTo>
                  <a:lnTo>
                    <a:pt x="0" y="558"/>
                  </a:lnTo>
                  <a:lnTo>
                    <a:pt x="0" y="18"/>
                  </a:lnTo>
                  <a:lnTo>
                    <a:pt x="105" y="0"/>
                  </a:lnTo>
                  <a:lnTo>
                    <a:pt x="105" y="540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105"/>
            <p:cNvSpPr>
              <a:spLocks/>
            </p:cNvSpPr>
            <p:nvPr/>
          </p:nvSpPr>
          <p:spPr bwMode="auto">
            <a:xfrm>
              <a:off x="2495" y="2841"/>
              <a:ext cx="209" cy="828"/>
            </a:xfrm>
            <a:custGeom>
              <a:avLst/>
              <a:gdLst>
                <a:gd name="T0" fmla="*/ 209 w 209"/>
                <a:gd name="T1" fmla="*/ 791 h 828"/>
                <a:gd name="T2" fmla="*/ 0 w 209"/>
                <a:gd name="T3" fmla="*/ 828 h 828"/>
                <a:gd name="T4" fmla="*/ 0 w 209"/>
                <a:gd name="T5" fmla="*/ 37 h 828"/>
                <a:gd name="T6" fmla="*/ 209 w 209"/>
                <a:gd name="T7" fmla="*/ 0 h 828"/>
                <a:gd name="T8" fmla="*/ 209 w 209"/>
                <a:gd name="T9" fmla="*/ 791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828">
                  <a:moveTo>
                    <a:pt x="209" y="791"/>
                  </a:moveTo>
                  <a:lnTo>
                    <a:pt x="0" y="828"/>
                  </a:lnTo>
                  <a:lnTo>
                    <a:pt x="0" y="37"/>
                  </a:lnTo>
                  <a:lnTo>
                    <a:pt x="209" y="0"/>
                  </a:lnTo>
                  <a:lnTo>
                    <a:pt x="209" y="7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106"/>
            <p:cNvSpPr>
              <a:spLocks/>
            </p:cNvSpPr>
            <p:nvPr/>
          </p:nvSpPr>
          <p:spPr bwMode="auto">
            <a:xfrm>
              <a:off x="2489" y="2875"/>
              <a:ext cx="220" cy="802"/>
            </a:xfrm>
            <a:custGeom>
              <a:avLst/>
              <a:gdLst>
                <a:gd name="T0" fmla="*/ 0 w 220"/>
                <a:gd name="T1" fmla="*/ 0 h 802"/>
                <a:gd name="T2" fmla="*/ 0 w 220"/>
                <a:gd name="T3" fmla="*/ 802 h 802"/>
                <a:gd name="T4" fmla="*/ 220 w 220"/>
                <a:gd name="T5" fmla="*/ 764 h 802"/>
                <a:gd name="T6" fmla="*/ 209 w 220"/>
                <a:gd name="T7" fmla="*/ 753 h 802"/>
                <a:gd name="T8" fmla="*/ 10 w 220"/>
                <a:gd name="T9" fmla="*/ 789 h 802"/>
                <a:gd name="T10" fmla="*/ 10 w 220"/>
                <a:gd name="T11" fmla="*/ 7 h 802"/>
                <a:gd name="T12" fmla="*/ 0 w 220"/>
                <a:gd name="T13" fmla="*/ 0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802">
                  <a:moveTo>
                    <a:pt x="0" y="0"/>
                  </a:moveTo>
                  <a:lnTo>
                    <a:pt x="0" y="802"/>
                  </a:lnTo>
                  <a:lnTo>
                    <a:pt x="220" y="764"/>
                  </a:lnTo>
                  <a:lnTo>
                    <a:pt x="209" y="753"/>
                  </a:lnTo>
                  <a:lnTo>
                    <a:pt x="10" y="789"/>
                  </a:lnTo>
                  <a:lnTo>
                    <a:pt x="1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107"/>
            <p:cNvSpPr>
              <a:spLocks/>
            </p:cNvSpPr>
            <p:nvPr/>
          </p:nvSpPr>
          <p:spPr bwMode="auto">
            <a:xfrm>
              <a:off x="2489" y="2837"/>
              <a:ext cx="220" cy="802"/>
            </a:xfrm>
            <a:custGeom>
              <a:avLst/>
              <a:gdLst>
                <a:gd name="T0" fmla="*/ 0 w 220"/>
                <a:gd name="T1" fmla="*/ 38 h 802"/>
                <a:gd name="T2" fmla="*/ 220 w 220"/>
                <a:gd name="T3" fmla="*/ 0 h 802"/>
                <a:gd name="T4" fmla="*/ 220 w 220"/>
                <a:gd name="T5" fmla="*/ 802 h 802"/>
                <a:gd name="T6" fmla="*/ 209 w 220"/>
                <a:gd name="T7" fmla="*/ 791 h 802"/>
                <a:gd name="T8" fmla="*/ 209 w 220"/>
                <a:gd name="T9" fmla="*/ 9 h 802"/>
                <a:gd name="T10" fmla="*/ 10 w 220"/>
                <a:gd name="T11" fmla="*/ 45 h 802"/>
                <a:gd name="T12" fmla="*/ 0 w 220"/>
                <a:gd name="T13" fmla="*/ 38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802">
                  <a:moveTo>
                    <a:pt x="0" y="38"/>
                  </a:moveTo>
                  <a:lnTo>
                    <a:pt x="220" y="0"/>
                  </a:lnTo>
                  <a:lnTo>
                    <a:pt x="220" y="802"/>
                  </a:lnTo>
                  <a:lnTo>
                    <a:pt x="209" y="791"/>
                  </a:lnTo>
                  <a:lnTo>
                    <a:pt x="209" y="9"/>
                  </a:lnTo>
                  <a:lnTo>
                    <a:pt x="10" y="45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108"/>
            <p:cNvSpPr>
              <a:spLocks/>
            </p:cNvSpPr>
            <p:nvPr/>
          </p:nvSpPr>
          <p:spPr bwMode="auto">
            <a:xfrm>
              <a:off x="2509" y="2894"/>
              <a:ext cx="29" cy="761"/>
            </a:xfrm>
            <a:custGeom>
              <a:avLst/>
              <a:gdLst>
                <a:gd name="T0" fmla="*/ 0 w 29"/>
                <a:gd name="T1" fmla="*/ 761 h 761"/>
                <a:gd name="T2" fmla="*/ 0 w 29"/>
                <a:gd name="T3" fmla="*/ 0 h 761"/>
                <a:gd name="T4" fmla="*/ 29 w 29"/>
                <a:gd name="T5" fmla="*/ 51 h 761"/>
                <a:gd name="T6" fmla="*/ 29 w 29"/>
                <a:gd name="T7" fmla="*/ 699 h 761"/>
                <a:gd name="T8" fmla="*/ 0 w 29"/>
                <a:gd name="T9" fmla="*/ 761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761">
                  <a:moveTo>
                    <a:pt x="0" y="761"/>
                  </a:moveTo>
                  <a:lnTo>
                    <a:pt x="0" y="0"/>
                  </a:lnTo>
                  <a:lnTo>
                    <a:pt x="29" y="51"/>
                  </a:lnTo>
                  <a:lnTo>
                    <a:pt x="29" y="699"/>
                  </a:lnTo>
                  <a:lnTo>
                    <a:pt x="0" y="761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109"/>
            <p:cNvSpPr>
              <a:spLocks/>
            </p:cNvSpPr>
            <p:nvPr/>
          </p:nvSpPr>
          <p:spPr bwMode="auto">
            <a:xfrm>
              <a:off x="2509" y="3571"/>
              <a:ext cx="180" cy="84"/>
            </a:xfrm>
            <a:custGeom>
              <a:avLst/>
              <a:gdLst>
                <a:gd name="T0" fmla="*/ 0 w 180"/>
                <a:gd name="T1" fmla="*/ 84 h 84"/>
                <a:gd name="T2" fmla="*/ 180 w 180"/>
                <a:gd name="T3" fmla="*/ 52 h 84"/>
                <a:gd name="T4" fmla="*/ 150 w 180"/>
                <a:gd name="T5" fmla="*/ 0 h 84"/>
                <a:gd name="T6" fmla="*/ 29 w 180"/>
                <a:gd name="T7" fmla="*/ 22 h 84"/>
                <a:gd name="T8" fmla="*/ 0 w 18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84">
                  <a:moveTo>
                    <a:pt x="0" y="84"/>
                  </a:moveTo>
                  <a:lnTo>
                    <a:pt x="180" y="52"/>
                  </a:lnTo>
                  <a:lnTo>
                    <a:pt x="150" y="0"/>
                  </a:lnTo>
                  <a:lnTo>
                    <a:pt x="29" y="22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110"/>
            <p:cNvSpPr>
              <a:spLocks/>
            </p:cNvSpPr>
            <p:nvPr/>
          </p:nvSpPr>
          <p:spPr bwMode="auto">
            <a:xfrm>
              <a:off x="2659" y="2862"/>
              <a:ext cx="30" cy="761"/>
            </a:xfrm>
            <a:custGeom>
              <a:avLst/>
              <a:gdLst>
                <a:gd name="T0" fmla="*/ 30 w 30"/>
                <a:gd name="T1" fmla="*/ 761 h 761"/>
                <a:gd name="T2" fmla="*/ 29 w 30"/>
                <a:gd name="T3" fmla="*/ 0 h 761"/>
                <a:gd name="T4" fmla="*/ 0 w 30"/>
                <a:gd name="T5" fmla="*/ 62 h 761"/>
                <a:gd name="T6" fmla="*/ 0 w 30"/>
                <a:gd name="T7" fmla="*/ 709 h 761"/>
                <a:gd name="T8" fmla="*/ 30 w 30"/>
                <a:gd name="T9" fmla="*/ 761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761">
                  <a:moveTo>
                    <a:pt x="30" y="761"/>
                  </a:moveTo>
                  <a:lnTo>
                    <a:pt x="29" y="0"/>
                  </a:lnTo>
                  <a:lnTo>
                    <a:pt x="0" y="62"/>
                  </a:lnTo>
                  <a:lnTo>
                    <a:pt x="0" y="709"/>
                  </a:lnTo>
                  <a:lnTo>
                    <a:pt x="30" y="761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111"/>
            <p:cNvSpPr>
              <a:spLocks/>
            </p:cNvSpPr>
            <p:nvPr/>
          </p:nvSpPr>
          <p:spPr bwMode="auto">
            <a:xfrm>
              <a:off x="2509" y="2862"/>
              <a:ext cx="179" cy="83"/>
            </a:xfrm>
            <a:custGeom>
              <a:avLst/>
              <a:gdLst>
                <a:gd name="T0" fmla="*/ 179 w 179"/>
                <a:gd name="T1" fmla="*/ 0 h 83"/>
                <a:gd name="T2" fmla="*/ 0 w 179"/>
                <a:gd name="T3" fmla="*/ 32 h 83"/>
                <a:gd name="T4" fmla="*/ 29 w 179"/>
                <a:gd name="T5" fmla="*/ 83 h 83"/>
                <a:gd name="T6" fmla="*/ 150 w 179"/>
                <a:gd name="T7" fmla="*/ 62 h 83"/>
                <a:gd name="T8" fmla="*/ 179 w 179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83">
                  <a:moveTo>
                    <a:pt x="179" y="0"/>
                  </a:moveTo>
                  <a:lnTo>
                    <a:pt x="0" y="32"/>
                  </a:lnTo>
                  <a:lnTo>
                    <a:pt x="29" y="83"/>
                  </a:lnTo>
                  <a:lnTo>
                    <a:pt x="150" y="62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112"/>
            <p:cNvSpPr>
              <a:spLocks/>
            </p:cNvSpPr>
            <p:nvPr/>
          </p:nvSpPr>
          <p:spPr bwMode="auto">
            <a:xfrm>
              <a:off x="2545" y="2934"/>
              <a:ext cx="107" cy="653"/>
            </a:xfrm>
            <a:custGeom>
              <a:avLst/>
              <a:gdLst>
                <a:gd name="T0" fmla="*/ 107 w 107"/>
                <a:gd name="T1" fmla="*/ 635 h 653"/>
                <a:gd name="T2" fmla="*/ 0 w 107"/>
                <a:gd name="T3" fmla="*/ 653 h 653"/>
                <a:gd name="T4" fmla="*/ 0 w 107"/>
                <a:gd name="T5" fmla="*/ 18 h 653"/>
                <a:gd name="T6" fmla="*/ 107 w 107"/>
                <a:gd name="T7" fmla="*/ 0 h 653"/>
                <a:gd name="T8" fmla="*/ 107 w 107"/>
                <a:gd name="T9" fmla="*/ 635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653">
                  <a:moveTo>
                    <a:pt x="107" y="635"/>
                  </a:moveTo>
                  <a:lnTo>
                    <a:pt x="0" y="653"/>
                  </a:lnTo>
                  <a:lnTo>
                    <a:pt x="0" y="18"/>
                  </a:lnTo>
                  <a:lnTo>
                    <a:pt x="107" y="0"/>
                  </a:lnTo>
                  <a:lnTo>
                    <a:pt x="107" y="6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113"/>
            <p:cNvSpPr>
              <a:spLocks/>
            </p:cNvSpPr>
            <p:nvPr/>
          </p:nvSpPr>
          <p:spPr bwMode="auto">
            <a:xfrm>
              <a:off x="2545" y="2939"/>
              <a:ext cx="104" cy="650"/>
            </a:xfrm>
            <a:custGeom>
              <a:avLst/>
              <a:gdLst>
                <a:gd name="T0" fmla="*/ 104 w 104"/>
                <a:gd name="T1" fmla="*/ 631 h 650"/>
                <a:gd name="T2" fmla="*/ 0 w 104"/>
                <a:gd name="T3" fmla="*/ 650 h 650"/>
                <a:gd name="T4" fmla="*/ 0 w 104"/>
                <a:gd name="T5" fmla="*/ 18 h 650"/>
                <a:gd name="T6" fmla="*/ 104 w 104"/>
                <a:gd name="T7" fmla="*/ 0 h 650"/>
                <a:gd name="T8" fmla="*/ 104 w 104"/>
                <a:gd name="T9" fmla="*/ 631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650">
                  <a:moveTo>
                    <a:pt x="104" y="631"/>
                  </a:moveTo>
                  <a:lnTo>
                    <a:pt x="0" y="650"/>
                  </a:lnTo>
                  <a:lnTo>
                    <a:pt x="0" y="18"/>
                  </a:lnTo>
                  <a:lnTo>
                    <a:pt x="104" y="0"/>
                  </a:lnTo>
                  <a:lnTo>
                    <a:pt x="104" y="631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114"/>
            <p:cNvSpPr>
              <a:spLocks/>
            </p:cNvSpPr>
            <p:nvPr/>
          </p:nvSpPr>
          <p:spPr bwMode="auto">
            <a:xfrm>
              <a:off x="2862" y="2776"/>
              <a:ext cx="209" cy="829"/>
            </a:xfrm>
            <a:custGeom>
              <a:avLst/>
              <a:gdLst>
                <a:gd name="T0" fmla="*/ 209 w 209"/>
                <a:gd name="T1" fmla="*/ 791 h 829"/>
                <a:gd name="T2" fmla="*/ 0 w 209"/>
                <a:gd name="T3" fmla="*/ 829 h 829"/>
                <a:gd name="T4" fmla="*/ 0 w 209"/>
                <a:gd name="T5" fmla="*/ 37 h 829"/>
                <a:gd name="T6" fmla="*/ 209 w 209"/>
                <a:gd name="T7" fmla="*/ 0 h 829"/>
                <a:gd name="T8" fmla="*/ 209 w 209"/>
                <a:gd name="T9" fmla="*/ 791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829">
                  <a:moveTo>
                    <a:pt x="209" y="791"/>
                  </a:moveTo>
                  <a:lnTo>
                    <a:pt x="0" y="829"/>
                  </a:lnTo>
                  <a:lnTo>
                    <a:pt x="0" y="37"/>
                  </a:lnTo>
                  <a:lnTo>
                    <a:pt x="209" y="0"/>
                  </a:lnTo>
                  <a:lnTo>
                    <a:pt x="209" y="7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115"/>
            <p:cNvSpPr>
              <a:spLocks/>
            </p:cNvSpPr>
            <p:nvPr/>
          </p:nvSpPr>
          <p:spPr bwMode="auto">
            <a:xfrm>
              <a:off x="2857" y="2810"/>
              <a:ext cx="219" cy="802"/>
            </a:xfrm>
            <a:custGeom>
              <a:avLst/>
              <a:gdLst>
                <a:gd name="T0" fmla="*/ 0 w 219"/>
                <a:gd name="T1" fmla="*/ 0 h 802"/>
                <a:gd name="T2" fmla="*/ 0 w 219"/>
                <a:gd name="T3" fmla="*/ 802 h 802"/>
                <a:gd name="T4" fmla="*/ 219 w 219"/>
                <a:gd name="T5" fmla="*/ 764 h 802"/>
                <a:gd name="T6" fmla="*/ 210 w 219"/>
                <a:gd name="T7" fmla="*/ 753 h 802"/>
                <a:gd name="T8" fmla="*/ 11 w 219"/>
                <a:gd name="T9" fmla="*/ 788 h 802"/>
                <a:gd name="T10" fmla="*/ 11 w 219"/>
                <a:gd name="T11" fmla="*/ 7 h 802"/>
                <a:gd name="T12" fmla="*/ 0 w 219"/>
                <a:gd name="T13" fmla="*/ 0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802">
                  <a:moveTo>
                    <a:pt x="0" y="0"/>
                  </a:moveTo>
                  <a:lnTo>
                    <a:pt x="0" y="802"/>
                  </a:lnTo>
                  <a:lnTo>
                    <a:pt x="219" y="764"/>
                  </a:lnTo>
                  <a:lnTo>
                    <a:pt x="210" y="753"/>
                  </a:lnTo>
                  <a:lnTo>
                    <a:pt x="11" y="788"/>
                  </a:lnTo>
                  <a:lnTo>
                    <a:pt x="1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116"/>
            <p:cNvSpPr>
              <a:spLocks/>
            </p:cNvSpPr>
            <p:nvPr/>
          </p:nvSpPr>
          <p:spPr bwMode="auto">
            <a:xfrm>
              <a:off x="2857" y="2771"/>
              <a:ext cx="219" cy="803"/>
            </a:xfrm>
            <a:custGeom>
              <a:avLst/>
              <a:gdLst>
                <a:gd name="T0" fmla="*/ 0 w 219"/>
                <a:gd name="T1" fmla="*/ 39 h 803"/>
                <a:gd name="T2" fmla="*/ 219 w 219"/>
                <a:gd name="T3" fmla="*/ 0 h 803"/>
                <a:gd name="T4" fmla="*/ 219 w 219"/>
                <a:gd name="T5" fmla="*/ 803 h 803"/>
                <a:gd name="T6" fmla="*/ 210 w 219"/>
                <a:gd name="T7" fmla="*/ 792 h 803"/>
                <a:gd name="T8" fmla="*/ 209 w 219"/>
                <a:gd name="T9" fmla="*/ 10 h 803"/>
                <a:gd name="T10" fmla="*/ 11 w 219"/>
                <a:gd name="T11" fmla="*/ 46 h 803"/>
                <a:gd name="T12" fmla="*/ 0 w 219"/>
                <a:gd name="T13" fmla="*/ 39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803">
                  <a:moveTo>
                    <a:pt x="0" y="39"/>
                  </a:moveTo>
                  <a:lnTo>
                    <a:pt x="219" y="0"/>
                  </a:lnTo>
                  <a:lnTo>
                    <a:pt x="219" y="803"/>
                  </a:lnTo>
                  <a:lnTo>
                    <a:pt x="210" y="792"/>
                  </a:lnTo>
                  <a:lnTo>
                    <a:pt x="209" y="10"/>
                  </a:lnTo>
                  <a:lnTo>
                    <a:pt x="11" y="46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117"/>
            <p:cNvSpPr>
              <a:spLocks/>
            </p:cNvSpPr>
            <p:nvPr/>
          </p:nvSpPr>
          <p:spPr bwMode="auto">
            <a:xfrm>
              <a:off x="2877" y="2829"/>
              <a:ext cx="30" cy="761"/>
            </a:xfrm>
            <a:custGeom>
              <a:avLst/>
              <a:gdLst>
                <a:gd name="T0" fmla="*/ 0 w 30"/>
                <a:gd name="T1" fmla="*/ 761 h 761"/>
                <a:gd name="T2" fmla="*/ 0 w 30"/>
                <a:gd name="T3" fmla="*/ 0 h 761"/>
                <a:gd name="T4" fmla="*/ 30 w 30"/>
                <a:gd name="T5" fmla="*/ 50 h 761"/>
                <a:gd name="T6" fmla="*/ 30 w 30"/>
                <a:gd name="T7" fmla="*/ 699 h 761"/>
                <a:gd name="T8" fmla="*/ 0 w 30"/>
                <a:gd name="T9" fmla="*/ 761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761">
                  <a:moveTo>
                    <a:pt x="0" y="761"/>
                  </a:moveTo>
                  <a:lnTo>
                    <a:pt x="0" y="0"/>
                  </a:lnTo>
                  <a:lnTo>
                    <a:pt x="30" y="50"/>
                  </a:lnTo>
                  <a:lnTo>
                    <a:pt x="30" y="699"/>
                  </a:lnTo>
                  <a:lnTo>
                    <a:pt x="0" y="761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118"/>
            <p:cNvSpPr>
              <a:spLocks/>
            </p:cNvSpPr>
            <p:nvPr/>
          </p:nvSpPr>
          <p:spPr bwMode="auto">
            <a:xfrm>
              <a:off x="2877" y="3507"/>
              <a:ext cx="180" cy="83"/>
            </a:xfrm>
            <a:custGeom>
              <a:avLst/>
              <a:gdLst>
                <a:gd name="T0" fmla="*/ 0 w 180"/>
                <a:gd name="T1" fmla="*/ 83 h 83"/>
                <a:gd name="T2" fmla="*/ 180 w 180"/>
                <a:gd name="T3" fmla="*/ 51 h 83"/>
                <a:gd name="T4" fmla="*/ 149 w 180"/>
                <a:gd name="T5" fmla="*/ 0 h 83"/>
                <a:gd name="T6" fmla="*/ 30 w 180"/>
                <a:gd name="T7" fmla="*/ 21 h 83"/>
                <a:gd name="T8" fmla="*/ 0 w 180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83">
                  <a:moveTo>
                    <a:pt x="0" y="83"/>
                  </a:moveTo>
                  <a:lnTo>
                    <a:pt x="180" y="51"/>
                  </a:lnTo>
                  <a:lnTo>
                    <a:pt x="149" y="0"/>
                  </a:lnTo>
                  <a:lnTo>
                    <a:pt x="30" y="21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119"/>
            <p:cNvSpPr>
              <a:spLocks/>
            </p:cNvSpPr>
            <p:nvPr/>
          </p:nvSpPr>
          <p:spPr bwMode="auto">
            <a:xfrm>
              <a:off x="3026" y="2797"/>
              <a:ext cx="31" cy="761"/>
            </a:xfrm>
            <a:custGeom>
              <a:avLst/>
              <a:gdLst>
                <a:gd name="T0" fmla="*/ 31 w 31"/>
                <a:gd name="T1" fmla="*/ 761 h 761"/>
                <a:gd name="T2" fmla="*/ 31 w 31"/>
                <a:gd name="T3" fmla="*/ 0 h 761"/>
                <a:gd name="T4" fmla="*/ 0 w 31"/>
                <a:gd name="T5" fmla="*/ 61 h 761"/>
                <a:gd name="T6" fmla="*/ 0 w 31"/>
                <a:gd name="T7" fmla="*/ 710 h 761"/>
                <a:gd name="T8" fmla="*/ 31 w 31"/>
                <a:gd name="T9" fmla="*/ 761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61">
                  <a:moveTo>
                    <a:pt x="31" y="761"/>
                  </a:moveTo>
                  <a:lnTo>
                    <a:pt x="31" y="0"/>
                  </a:lnTo>
                  <a:lnTo>
                    <a:pt x="0" y="61"/>
                  </a:lnTo>
                  <a:lnTo>
                    <a:pt x="0" y="710"/>
                  </a:lnTo>
                  <a:lnTo>
                    <a:pt x="31" y="761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120"/>
            <p:cNvSpPr>
              <a:spLocks/>
            </p:cNvSpPr>
            <p:nvPr/>
          </p:nvSpPr>
          <p:spPr bwMode="auto">
            <a:xfrm>
              <a:off x="2877" y="2797"/>
              <a:ext cx="180" cy="82"/>
            </a:xfrm>
            <a:custGeom>
              <a:avLst/>
              <a:gdLst>
                <a:gd name="T0" fmla="*/ 180 w 180"/>
                <a:gd name="T1" fmla="*/ 0 h 82"/>
                <a:gd name="T2" fmla="*/ 0 w 180"/>
                <a:gd name="T3" fmla="*/ 32 h 82"/>
                <a:gd name="T4" fmla="*/ 30 w 180"/>
                <a:gd name="T5" fmla="*/ 82 h 82"/>
                <a:gd name="T6" fmla="*/ 149 w 180"/>
                <a:gd name="T7" fmla="*/ 61 h 82"/>
                <a:gd name="T8" fmla="*/ 180 w 180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82">
                  <a:moveTo>
                    <a:pt x="180" y="0"/>
                  </a:moveTo>
                  <a:lnTo>
                    <a:pt x="0" y="32"/>
                  </a:lnTo>
                  <a:lnTo>
                    <a:pt x="30" y="82"/>
                  </a:lnTo>
                  <a:lnTo>
                    <a:pt x="149" y="61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121"/>
            <p:cNvSpPr>
              <a:spLocks/>
            </p:cNvSpPr>
            <p:nvPr/>
          </p:nvSpPr>
          <p:spPr bwMode="auto">
            <a:xfrm>
              <a:off x="2912" y="2869"/>
              <a:ext cx="109" cy="653"/>
            </a:xfrm>
            <a:custGeom>
              <a:avLst/>
              <a:gdLst>
                <a:gd name="T0" fmla="*/ 109 w 109"/>
                <a:gd name="T1" fmla="*/ 635 h 653"/>
                <a:gd name="T2" fmla="*/ 0 w 109"/>
                <a:gd name="T3" fmla="*/ 653 h 653"/>
                <a:gd name="T4" fmla="*/ 0 w 109"/>
                <a:gd name="T5" fmla="*/ 18 h 653"/>
                <a:gd name="T6" fmla="*/ 109 w 109"/>
                <a:gd name="T7" fmla="*/ 0 h 653"/>
                <a:gd name="T8" fmla="*/ 109 w 109"/>
                <a:gd name="T9" fmla="*/ 635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53">
                  <a:moveTo>
                    <a:pt x="109" y="635"/>
                  </a:moveTo>
                  <a:lnTo>
                    <a:pt x="0" y="653"/>
                  </a:lnTo>
                  <a:lnTo>
                    <a:pt x="0" y="18"/>
                  </a:lnTo>
                  <a:lnTo>
                    <a:pt x="109" y="0"/>
                  </a:lnTo>
                  <a:lnTo>
                    <a:pt x="109" y="6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122"/>
            <p:cNvSpPr>
              <a:spLocks/>
            </p:cNvSpPr>
            <p:nvPr/>
          </p:nvSpPr>
          <p:spPr bwMode="auto">
            <a:xfrm>
              <a:off x="2912" y="2874"/>
              <a:ext cx="105" cy="648"/>
            </a:xfrm>
            <a:custGeom>
              <a:avLst/>
              <a:gdLst>
                <a:gd name="T0" fmla="*/ 105 w 105"/>
                <a:gd name="T1" fmla="*/ 630 h 648"/>
                <a:gd name="T2" fmla="*/ 0 w 105"/>
                <a:gd name="T3" fmla="*/ 648 h 648"/>
                <a:gd name="T4" fmla="*/ 0 w 105"/>
                <a:gd name="T5" fmla="*/ 19 h 648"/>
                <a:gd name="T6" fmla="*/ 105 w 105"/>
                <a:gd name="T7" fmla="*/ 0 h 648"/>
                <a:gd name="T8" fmla="*/ 105 w 105"/>
                <a:gd name="T9" fmla="*/ 63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648">
                  <a:moveTo>
                    <a:pt x="105" y="630"/>
                  </a:moveTo>
                  <a:lnTo>
                    <a:pt x="0" y="648"/>
                  </a:lnTo>
                  <a:lnTo>
                    <a:pt x="0" y="19"/>
                  </a:lnTo>
                  <a:lnTo>
                    <a:pt x="105" y="0"/>
                  </a:lnTo>
                  <a:lnTo>
                    <a:pt x="105" y="630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123"/>
            <p:cNvSpPr>
              <a:spLocks/>
            </p:cNvSpPr>
            <p:nvPr/>
          </p:nvSpPr>
          <p:spPr bwMode="auto">
            <a:xfrm>
              <a:off x="3176" y="2588"/>
              <a:ext cx="48" cy="78"/>
            </a:xfrm>
            <a:custGeom>
              <a:avLst/>
              <a:gdLst>
                <a:gd name="T0" fmla="*/ 48 w 48"/>
                <a:gd name="T1" fmla="*/ 35 h 78"/>
                <a:gd name="T2" fmla="*/ 47 w 48"/>
                <a:gd name="T3" fmla="*/ 50 h 78"/>
                <a:gd name="T4" fmla="*/ 42 w 48"/>
                <a:gd name="T5" fmla="*/ 64 h 78"/>
                <a:gd name="T6" fmla="*/ 34 w 48"/>
                <a:gd name="T7" fmla="*/ 73 h 78"/>
                <a:gd name="T8" fmla="*/ 23 w 48"/>
                <a:gd name="T9" fmla="*/ 78 h 78"/>
                <a:gd name="T10" fmla="*/ 14 w 48"/>
                <a:gd name="T11" fmla="*/ 77 h 78"/>
                <a:gd name="T12" fmla="*/ 6 w 48"/>
                <a:gd name="T13" fmla="*/ 70 h 78"/>
                <a:gd name="T14" fmla="*/ 1 w 48"/>
                <a:gd name="T15" fmla="*/ 58 h 78"/>
                <a:gd name="T16" fmla="*/ 0 w 48"/>
                <a:gd name="T17" fmla="*/ 44 h 78"/>
                <a:gd name="T18" fmla="*/ 1 w 48"/>
                <a:gd name="T19" fmla="*/ 28 h 78"/>
                <a:gd name="T20" fmla="*/ 6 w 48"/>
                <a:gd name="T21" fmla="*/ 15 h 78"/>
                <a:gd name="T22" fmla="*/ 14 w 48"/>
                <a:gd name="T23" fmla="*/ 5 h 78"/>
                <a:gd name="T24" fmla="*/ 23 w 48"/>
                <a:gd name="T25" fmla="*/ 0 h 78"/>
                <a:gd name="T26" fmla="*/ 33 w 48"/>
                <a:gd name="T27" fmla="*/ 1 h 78"/>
                <a:gd name="T28" fmla="*/ 41 w 48"/>
                <a:gd name="T29" fmla="*/ 8 h 78"/>
                <a:gd name="T30" fmla="*/ 46 w 48"/>
                <a:gd name="T31" fmla="*/ 20 h 78"/>
                <a:gd name="T32" fmla="*/ 48 w 48"/>
                <a:gd name="T33" fmla="*/ 3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78">
                  <a:moveTo>
                    <a:pt x="48" y="35"/>
                  </a:moveTo>
                  <a:lnTo>
                    <a:pt x="47" y="50"/>
                  </a:lnTo>
                  <a:lnTo>
                    <a:pt x="42" y="64"/>
                  </a:lnTo>
                  <a:lnTo>
                    <a:pt x="34" y="73"/>
                  </a:lnTo>
                  <a:lnTo>
                    <a:pt x="23" y="78"/>
                  </a:lnTo>
                  <a:lnTo>
                    <a:pt x="14" y="77"/>
                  </a:lnTo>
                  <a:lnTo>
                    <a:pt x="6" y="70"/>
                  </a:lnTo>
                  <a:lnTo>
                    <a:pt x="1" y="58"/>
                  </a:lnTo>
                  <a:lnTo>
                    <a:pt x="0" y="44"/>
                  </a:lnTo>
                  <a:lnTo>
                    <a:pt x="1" y="28"/>
                  </a:lnTo>
                  <a:lnTo>
                    <a:pt x="6" y="15"/>
                  </a:lnTo>
                  <a:lnTo>
                    <a:pt x="14" y="5"/>
                  </a:lnTo>
                  <a:lnTo>
                    <a:pt x="23" y="0"/>
                  </a:lnTo>
                  <a:lnTo>
                    <a:pt x="33" y="1"/>
                  </a:lnTo>
                  <a:lnTo>
                    <a:pt x="41" y="8"/>
                  </a:lnTo>
                  <a:lnTo>
                    <a:pt x="46" y="20"/>
                  </a:lnTo>
                  <a:lnTo>
                    <a:pt x="48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124"/>
            <p:cNvSpPr>
              <a:spLocks/>
            </p:cNvSpPr>
            <p:nvPr/>
          </p:nvSpPr>
          <p:spPr bwMode="auto">
            <a:xfrm>
              <a:off x="3135" y="2629"/>
              <a:ext cx="50" cy="78"/>
            </a:xfrm>
            <a:custGeom>
              <a:avLst/>
              <a:gdLst>
                <a:gd name="T0" fmla="*/ 50 w 50"/>
                <a:gd name="T1" fmla="*/ 35 h 78"/>
                <a:gd name="T2" fmla="*/ 47 w 50"/>
                <a:gd name="T3" fmla="*/ 50 h 78"/>
                <a:gd name="T4" fmla="*/ 42 w 50"/>
                <a:gd name="T5" fmla="*/ 64 h 78"/>
                <a:gd name="T6" fmla="*/ 34 w 50"/>
                <a:gd name="T7" fmla="*/ 73 h 78"/>
                <a:gd name="T8" fmla="*/ 25 w 50"/>
                <a:gd name="T9" fmla="*/ 78 h 78"/>
                <a:gd name="T10" fmla="*/ 15 w 50"/>
                <a:gd name="T11" fmla="*/ 77 h 78"/>
                <a:gd name="T12" fmla="*/ 8 w 50"/>
                <a:gd name="T13" fmla="*/ 70 h 78"/>
                <a:gd name="T14" fmla="*/ 2 w 50"/>
                <a:gd name="T15" fmla="*/ 58 h 78"/>
                <a:gd name="T16" fmla="*/ 0 w 50"/>
                <a:gd name="T17" fmla="*/ 44 h 78"/>
                <a:gd name="T18" fmla="*/ 2 w 50"/>
                <a:gd name="T19" fmla="*/ 28 h 78"/>
                <a:gd name="T20" fmla="*/ 8 w 50"/>
                <a:gd name="T21" fmla="*/ 15 h 78"/>
                <a:gd name="T22" fmla="*/ 15 w 50"/>
                <a:gd name="T23" fmla="*/ 5 h 78"/>
                <a:gd name="T24" fmla="*/ 25 w 50"/>
                <a:gd name="T25" fmla="*/ 0 h 78"/>
                <a:gd name="T26" fmla="*/ 34 w 50"/>
                <a:gd name="T27" fmla="*/ 1 h 78"/>
                <a:gd name="T28" fmla="*/ 42 w 50"/>
                <a:gd name="T29" fmla="*/ 8 h 78"/>
                <a:gd name="T30" fmla="*/ 47 w 50"/>
                <a:gd name="T31" fmla="*/ 20 h 78"/>
                <a:gd name="T32" fmla="*/ 50 w 50"/>
                <a:gd name="T33" fmla="*/ 3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8">
                  <a:moveTo>
                    <a:pt x="50" y="35"/>
                  </a:moveTo>
                  <a:lnTo>
                    <a:pt x="47" y="50"/>
                  </a:lnTo>
                  <a:lnTo>
                    <a:pt x="42" y="64"/>
                  </a:lnTo>
                  <a:lnTo>
                    <a:pt x="34" y="73"/>
                  </a:lnTo>
                  <a:lnTo>
                    <a:pt x="25" y="78"/>
                  </a:lnTo>
                  <a:lnTo>
                    <a:pt x="15" y="77"/>
                  </a:lnTo>
                  <a:lnTo>
                    <a:pt x="8" y="70"/>
                  </a:lnTo>
                  <a:lnTo>
                    <a:pt x="2" y="58"/>
                  </a:lnTo>
                  <a:lnTo>
                    <a:pt x="0" y="44"/>
                  </a:lnTo>
                  <a:lnTo>
                    <a:pt x="2" y="28"/>
                  </a:lnTo>
                  <a:lnTo>
                    <a:pt x="8" y="15"/>
                  </a:lnTo>
                  <a:lnTo>
                    <a:pt x="15" y="5"/>
                  </a:lnTo>
                  <a:lnTo>
                    <a:pt x="25" y="0"/>
                  </a:lnTo>
                  <a:lnTo>
                    <a:pt x="34" y="1"/>
                  </a:lnTo>
                  <a:lnTo>
                    <a:pt x="42" y="8"/>
                  </a:lnTo>
                  <a:lnTo>
                    <a:pt x="47" y="20"/>
                  </a:lnTo>
                  <a:lnTo>
                    <a:pt x="50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125"/>
            <p:cNvSpPr>
              <a:spLocks/>
            </p:cNvSpPr>
            <p:nvPr/>
          </p:nvSpPr>
          <p:spPr bwMode="auto">
            <a:xfrm>
              <a:off x="3180" y="2596"/>
              <a:ext cx="39" cy="62"/>
            </a:xfrm>
            <a:custGeom>
              <a:avLst/>
              <a:gdLst>
                <a:gd name="T0" fmla="*/ 39 w 39"/>
                <a:gd name="T1" fmla="*/ 28 h 62"/>
                <a:gd name="T2" fmla="*/ 38 w 39"/>
                <a:gd name="T3" fmla="*/ 40 h 62"/>
                <a:gd name="T4" fmla="*/ 34 w 39"/>
                <a:gd name="T5" fmla="*/ 50 h 62"/>
                <a:gd name="T6" fmla="*/ 27 w 39"/>
                <a:gd name="T7" fmla="*/ 58 h 62"/>
                <a:gd name="T8" fmla="*/ 19 w 39"/>
                <a:gd name="T9" fmla="*/ 62 h 62"/>
                <a:gd name="T10" fmla="*/ 11 w 39"/>
                <a:gd name="T11" fmla="*/ 61 h 62"/>
                <a:gd name="T12" fmla="*/ 6 w 39"/>
                <a:gd name="T13" fmla="*/ 56 h 62"/>
                <a:gd name="T14" fmla="*/ 1 w 39"/>
                <a:gd name="T15" fmla="*/ 46 h 62"/>
                <a:gd name="T16" fmla="*/ 0 w 39"/>
                <a:gd name="T17" fmla="*/ 34 h 62"/>
                <a:gd name="T18" fmla="*/ 1 w 39"/>
                <a:gd name="T19" fmla="*/ 23 h 62"/>
                <a:gd name="T20" fmla="*/ 6 w 39"/>
                <a:gd name="T21" fmla="*/ 12 h 62"/>
                <a:gd name="T22" fmla="*/ 11 w 39"/>
                <a:gd name="T23" fmla="*/ 4 h 62"/>
                <a:gd name="T24" fmla="*/ 19 w 39"/>
                <a:gd name="T25" fmla="*/ 0 h 62"/>
                <a:gd name="T26" fmla="*/ 27 w 39"/>
                <a:gd name="T27" fmla="*/ 1 h 62"/>
                <a:gd name="T28" fmla="*/ 34 w 39"/>
                <a:gd name="T29" fmla="*/ 7 h 62"/>
                <a:gd name="T30" fmla="*/ 38 w 39"/>
                <a:gd name="T31" fmla="*/ 16 h 62"/>
                <a:gd name="T32" fmla="*/ 39 w 39"/>
                <a:gd name="T33" fmla="*/ 2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62">
                  <a:moveTo>
                    <a:pt x="39" y="28"/>
                  </a:moveTo>
                  <a:lnTo>
                    <a:pt x="38" y="40"/>
                  </a:lnTo>
                  <a:lnTo>
                    <a:pt x="34" y="50"/>
                  </a:lnTo>
                  <a:lnTo>
                    <a:pt x="27" y="58"/>
                  </a:lnTo>
                  <a:lnTo>
                    <a:pt x="19" y="62"/>
                  </a:lnTo>
                  <a:lnTo>
                    <a:pt x="11" y="61"/>
                  </a:lnTo>
                  <a:lnTo>
                    <a:pt x="6" y="56"/>
                  </a:lnTo>
                  <a:lnTo>
                    <a:pt x="1" y="46"/>
                  </a:lnTo>
                  <a:lnTo>
                    <a:pt x="0" y="34"/>
                  </a:lnTo>
                  <a:lnTo>
                    <a:pt x="1" y="23"/>
                  </a:lnTo>
                  <a:lnTo>
                    <a:pt x="6" y="12"/>
                  </a:lnTo>
                  <a:lnTo>
                    <a:pt x="11" y="4"/>
                  </a:lnTo>
                  <a:lnTo>
                    <a:pt x="19" y="0"/>
                  </a:lnTo>
                  <a:lnTo>
                    <a:pt x="27" y="1"/>
                  </a:lnTo>
                  <a:lnTo>
                    <a:pt x="34" y="7"/>
                  </a:lnTo>
                  <a:lnTo>
                    <a:pt x="38" y="16"/>
                  </a:lnTo>
                  <a:lnTo>
                    <a:pt x="39" y="28"/>
                  </a:lnTo>
                  <a:close/>
                </a:path>
              </a:pathLst>
            </a:custGeom>
            <a:solidFill>
              <a:srgbClr val="7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126"/>
            <p:cNvSpPr>
              <a:spLocks/>
            </p:cNvSpPr>
            <p:nvPr/>
          </p:nvSpPr>
          <p:spPr bwMode="auto">
            <a:xfrm>
              <a:off x="3197" y="2607"/>
              <a:ext cx="14" cy="18"/>
            </a:xfrm>
            <a:custGeom>
              <a:avLst/>
              <a:gdLst>
                <a:gd name="T0" fmla="*/ 14 w 14"/>
                <a:gd name="T1" fmla="*/ 8 h 18"/>
                <a:gd name="T2" fmla="*/ 14 w 14"/>
                <a:gd name="T3" fmla="*/ 12 h 18"/>
                <a:gd name="T4" fmla="*/ 13 w 14"/>
                <a:gd name="T5" fmla="*/ 14 h 18"/>
                <a:gd name="T6" fmla="*/ 10 w 14"/>
                <a:gd name="T7" fmla="*/ 17 h 18"/>
                <a:gd name="T8" fmla="*/ 8 w 14"/>
                <a:gd name="T9" fmla="*/ 18 h 18"/>
                <a:gd name="T10" fmla="*/ 4 w 14"/>
                <a:gd name="T11" fmla="*/ 18 h 18"/>
                <a:gd name="T12" fmla="*/ 2 w 14"/>
                <a:gd name="T13" fmla="*/ 17 h 18"/>
                <a:gd name="T14" fmla="*/ 0 w 14"/>
                <a:gd name="T15" fmla="*/ 14 h 18"/>
                <a:gd name="T16" fmla="*/ 0 w 14"/>
                <a:gd name="T17" fmla="*/ 10 h 18"/>
                <a:gd name="T18" fmla="*/ 0 w 14"/>
                <a:gd name="T19" fmla="*/ 6 h 18"/>
                <a:gd name="T20" fmla="*/ 2 w 14"/>
                <a:gd name="T21" fmla="*/ 2 h 18"/>
                <a:gd name="T22" fmla="*/ 4 w 14"/>
                <a:gd name="T23" fmla="*/ 1 h 18"/>
                <a:gd name="T24" fmla="*/ 8 w 14"/>
                <a:gd name="T25" fmla="*/ 0 h 18"/>
                <a:gd name="T26" fmla="*/ 10 w 14"/>
                <a:gd name="T27" fmla="*/ 0 h 18"/>
                <a:gd name="T28" fmla="*/ 13 w 14"/>
                <a:gd name="T29" fmla="*/ 1 h 18"/>
                <a:gd name="T30" fmla="*/ 14 w 14"/>
                <a:gd name="T31" fmla="*/ 4 h 18"/>
                <a:gd name="T32" fmla="*/ 14 w 14"/>
                <a:gd name="T33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18">
                  <a:moveTo>
                    <a:pt x="14" y="8"/>
                  </a:moveTo>
                  <a:lnTo>
                    <a:pt x="14" y="12"/>
                  </a:lnTo>
                  <a:lnTo>
                    <a:pt x="13" y="14"/>
                  </a:lnTo>
                  <a:lnTo>
                    <a:pt x="10" y="17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2" y="17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1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4" y="4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Freeform 127"/>
            <p:cNvSpPr>
              <a:spLocks/>
            </p:cNvSpPr>
            <p:nvPr/>
          </p:nvSpPr>
          <p:spPr bwMode="auto">
            <a:xfrm>
              <a:off x="2234" y="1590"/>
              <a:ext cx="1017" cy="201"/>
            </a:xfrm>
            <a:custGeom>
              <a:avLst/>
              <a:gdLst>
                <a:gd name="T0" fmla="*/ 1017 w 1017"/>
                <a:gd name="T1" fmla="*/ 31 h 201"/>
                <a:gd name="T2" fmla="*/ 930 w 1017"/>
                <a:gd name="T3" fmla="*/ 0 h 201"/>
                <a:gd name="T4" fmla="*/ 0 w 1017"/>
                <a:gd name="T5" fmla="*/ 164 h 201"/>
                <a:gd name="T6" fmla="*/ 88 w 1017"/>
                <a:gd name="T7" fmla="*/ 201 h 201"/>
                <a:gd name="T8" fmla="*/ 1017 w 1017"/>
                <a:gd name="T9" fmla="*/ 3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7" h="201">
                  <a:moveTo>
                    <a:pt x="1017" y="31"/>
                  </a:moveTo>
                  <a:lnTo>
                    <a:pt x="930" y="0"/>
                  </a:lnTo>
                  <a:lnTo>
                    <a:pt x="0" y="164"/>
                  </a:lnTo>
                  <a:lnTo>
                    <a:pt x="88" y="201"/>
                  </a:lnTo>
                  <a:lnTo>
                    <a:pt x="1017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18662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4844" y="815566"/>
            <a:ext cx="9581464" cy="25660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29012" y="135704"/>
            <a:ext cx="471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Задание </a:t>
            </a:r>
            <a:r>
              <a:rPr lang="ru-RU" sz="3600" dirty="0" smtClean="0"/>
              <a:t>4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368974"/>
              </p:ext>
            </p:extLst>
          </p:nvPr>
        </p:nvGraphicFramePr>
        <p:xfrm>
          <a:off x="410358" y="2437629"/>
          <a:ext cx="6600042" cy="109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007">
                  <a:extLst>
                    <a:ext uri="{9D8B030D-6E8A-4147-A177-3AD203B41FA5}">
                      <a16:colId xmlns:a16="http://schemas.microsoft.com/office/drawing/2014/main" val="1406881876"/>
                    </a:ext>
                  </a:extLst>
                </a:gridCol>
                <a:gridCol w="1100007">
                  <a:extLst>
                    <a:ext uri="{9D8B030D-6E8A-4147-A177-3AD203B41FA5}">
                      <a16:colId xmlns:a16="http://schemas.microsoft.com/office/drawing/2014/main" val="41582515"/>
                    </a:ext>
                  </a:extLst>
                </a:gridCol>
                <a:gridCol w="1100007">
                  <a:extLst>
                    <a:ext uri="{9D8B030D-6E8A-4147-A177-3AD203B41FA5}">
                      <a16:colId xmlns:a16="http://schemas.microsoft.com/office/drawing/2014/main" val="1151255900"/>
                    </a:ext>
                  </a:extLst>
                </a:gridCol>
                <a:gridCol w="1100007">
                  <a:extLst>
                    <a:ext uri="{9D8B030D-6E8A-4147-A177-3AD203B41FA5}">
                      <a16:colId xmlns:a16="http://schemas.microsoft.com/office/drawing/2014/main" val="2953939648"/>
                    </a:ext>
                  </a:extLst>
                </a:gridCol>
                <a:gridCol w="1100007">
                  <a:extLst>
                    <a:ext uri="{9D8B030D-6E8A-4147-A177-3AD203B41FA5}">
                      <a16:colId xmlns:a16="http://schemas.microsoft.com/office/drawing/2014/main" val="2354667874"/>
                    </a:ext>
                  </a:extLst>
                </a:gridCol>
                <a:gridCol w="1100007">
                  <a:extLst>
                    <a:ext uri="{9D8B030D-6E8A-4147-A177-3AD203B41FA5}">
                      <a16:colId xmlns:a16="http://schemas.microsoft.com/office/drawing/2014/main" val="418154892"/>
                    </a:ext>
                  </a:extLst>
                </a:gridCol>
              </a:tblGrid>
              <a:tr h="10952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5619320"/>
                  </a:ext>
                </a:extLst>
              </a:tr>
            </a:tbl>
          </a:graphicData>
        </a:graphic>
      </p:graphicFrame>
      <p:sp>
        <p:nvSpPr>
          <p:cNvPr id="4" name="Равнобедренный треугольник 3"/>
          <p:cNvSpPr/>
          <p:nvPr/>
        </p:nvSpPr>
        <p:spPr>
          <a:xfrm>
            <a:off x="623454" y="2590800"/>
            <a:ext cx="858981" cy="78970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1695531" y="2549236"/>
            <a:ext cx="858982" cy="80356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872638" y="2701636"/>
            <a:ext cx="666272" cy="6373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3911069" y="2563091"/>
            <a:ext cx="858981" cy="78970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ый треугольник 23"/>
          <p:cNvSpPr/>
          <p:nvPr/>
        </p:nvSpPr>
        <p:spPr>
          <a:xfrm>
            <a:off x="5031243" y="2535381"/>
            <a:ext cx="858982" cy="80356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3686" y="1419306"/>
            <a:ext cx="6175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Выберите продолжение последовательности 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900545" y="4585855"/>
            <a:ext cx="1587038" cy="1385454"/>
            <a:chOff x="900545" y="4585855"/>
            <a:chExt cx="1587038" cy="1385454"/>
          </a:xfrm>
        </p:grpSpPr>
        <p:sp>
          <p:nvSpPr>
            <p:cNvPr id="11" name="Управляющая кнопка: настраиваемая 10">
              <a:hlinkClick r:id="" action="ppaction://hlinkshowjump?jump=nextslide" highlightClick="1"/>
            </p:cNvPr>
            <p:cNvSpPr/>
            <p:nvPr/>
          </p:nvSpPr>
          <p:spPr>
            <a:xfrm>
              <a:off x="900545" y="4585855"/>
              <a:ext cx="1587038" cy="1385454"/>
            </a:xfrm>
            <a:prstGeom prst="actionButtonBlank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1360928" y="4959927"/>
              <a:ext cx="666272" cy="63730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Управляющая кнопка: настраиваемая 27">
            <a:hlinkClick r:id="" action="ppaction://hlinkshowjump?jump=firstslide" highlightClick="1"/>
          </p:cNvPr>
          <p:cNvSpPr/>
          <p:nvPr/>
        </p:nvSpPr>
        <p:spPr>
          <a:xfrm>
            <a:off x="3420932" y="4572000"/>
            <a:ext cx="1587038" cy="1385454"/>
          </a:xfrm>
          <a:prstGeom prst="actionButtonBlan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Управляющая кнопка: настраиваемая 30">
            <a:hlinkClick r:id="" action="ppaction://hlinkshowjump?jump=firstslide" highlightClick="1"/>
          </p:cNvPr>
          <p:cNvSpPr/>
          <p:nvPr/>
        </p:nvSpPr>
        <p:spPr>
          <a:xfrm>
            <a:off x="5941319" y="4572000"/>
            <a:ext cx="1587038" cy="1385454"/>
          </a:xfrm>
          <a:prstGeom prst="actionButtonBlan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Равнобедренный треугольник 33"/>
          <p:cNvSpPr/>
          <p:nvPr/>
        </p:nvSpPr>
        <p:spPr>
          <a:xfrm>
            <a:off x="3837934" y="4807527"/>
            <a:ext cx="858981" cy="78970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ый треугольник 36"/>
          <p:cNvSpPr/>
          <p:nvPr/>
        </p:nvSpPr>
        <p:spPr>
          <a:xfrm>
            <a:off x="6359796" y="4807527"/>
            <a:ext cx="858982" cy="80356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83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59963" y="2207850"/>
            <a:ext cx="9581464" cy="25660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856343" y="1235301"/>
            <a:ext cx="629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cs typeface="Times New Roman" panose="02020603050405020304" pitchFamily="18" charset="0"/>
              </a:rPr>
              <a:t>Конец</a:t>
            </a:r>
            <a:endParaRPr lang="ru-RU" sz="4400" b="1" dirty="0"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6343" y="2551837"/>
            <a:ext cx="10416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Поздравляем, вы решили все задания</a:t>
            </a:r>
            <a:r>
              <a:rPr lang="ru-RU" sz="3200" dirty="0" smtClean="0"/>
              <a:t>!</a:t>
            </a:r>
            <a:endParaRPr lang="ru-RU" sz="3200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6125030" y="5718629"/>
            <a:ext cx="595084" cy="461666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990109" y="5718629"/>
            <a:ext cx="2134921" cy="461665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>На начало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13" name="Управляющая кнопка: в конец 12">
            <a:hlinkClick r:id="" action="ppaction://hlinkshowjump?jump=endshow" highlightClick="1"/>
          </p:cNvPr>
          <p:cNvSpPr/>
          <p:nvPr/>
        </p:nvSpPr>
        <p:spPr>
          <a:xfrm>
            <a:off x="6720114" y="5718629"/>
            <a:ext cx="566057" cy="461666"/>
          </a:xfrm>
          <a:prstGeom prst="actionButtonEn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8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</TotalTime>
  <Words>93</Words>
  <Application>Microsoft Office PowerPoint</Application>
  <PresentationFormat>Широкоэкранный</PresentationFormat>
  <Paragraphs>47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Любимая зая</cp:lastModifiedBy>
  <cp:revision>16</cp:revision>
  <dcterms:created xsi:type="dcterms:W3CDTF">2020-05-08T07:25:15Z</dcterms:created>
  <dcterms:modified xsi:type="dcterms:W3CDTF">2020-05-08T16:31:30Z</dcterms:modified>
</cp:coreProperties>
</file>