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72" r:id="rId5"/>
    <p:sldId id="273" r:id="rId6"/>
    <p:sldId id="274" r:id="rId7"/>
    <p:sldId id="275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18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037052"/>
      </p:ext>
    </p:extLst>
  </p:cSld>
  <p:clrMapOvr>
    <a:masterClrMapping/>
  </p:clrMapOvr>
  <p:transition spd="slow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28710"/>
      </p:ext>
    </p:extLst>
  </p:cSld>
  <p:clrMapOvr>
    <a:masterClrMapping/>
  </p:clrMapOvr>
  <p:transition spd="slow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726893"/>
      </p:ext>
    </p:extLst>
  </p:cSld>
  <p:clrMapOvr>
    <a:masterClrMapping/>
  </p:clrMapOvr>
  <p:transition spd="slow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104482"/>
      </p:ext>
    </p:extLst>
  </p:cSld>
  <p:clrMapOvr>
    <a:masterClrMapping/>
  </p:clrMapOvr>
  <p:transition spd="slow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806136"/>
      </p:ext>
    </p:extLst>
  </p:cSld>
  <p:clrMapOvr>
    <a:masterClrMapping/>
  </p:clrMapOvr>
  <p:transition spd="slow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708849"/>
      </p:ext>
    </p:extLst>
  </p:cSld>
  <p:clrMapOvr>
    <a:masterClrMapping/>
  </p:clrMapOvr>
  <p:transition spd="slow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67443"/>
      </p:ext>
    </p:extLst>
  </p:cSld>
  <p:clrMapOvr>
    <a:masterClrMapping/>
  </p:clrMapOvr>
  <p:transition spd="slow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78035"/>
      </p:ext>
    </p:extLst>
  </p:cSld>
  <p:clrMapOvr>
    <a:masterClrMapping/>
  </p:clrMapOvr>
  <p:transition spd="slow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74139"/>
      </p:ext>
    </p:extLst>
  </p:cSld>
  <p:clrMapOvr>
    <a:masterClrMapping/>
  </p:clrMapOvr>
  <p:transition spd="slow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171792"/>
      </p:ext>
    </p:extLst>
  </p:cSld>
  <p:clrMapOvr>
    <a:masterClrMapping/>
  </p:clrMapOvr>
  <p:transition spd="slow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85368"/>
      </p:ext>
    </p:extLst>
  </p:cSld>
  <p:clrMapOvr>
    <a:masterClrMapping/>
  </p:clrMapOvr>
  <p:transition spd="slow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2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sh dir="d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boombob.ru/img/picture/Jun/24/e9df5a43167b60db3698ae0786734dbe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367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5" y="764704"/>
            <a:ext cx="60486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ru-RU" sz="2800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285860"/>
            <a:ext cx="66437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геометрических фигурах</a:t>
            </a:r>
          </a:p>
          <a:p>
            <a:endParaRPr lang="ru-RU" sz="4000" dirty="0"/>
          </a:p>
        </p:txBody>
      </p:sp>
    </p:spTree>
  </p:cSld>
  <p:clrMapOvr>
    <a:masterClrMapping/>
  </p:clrMapOvr>
  <p:transition spd="slow">
    <p:push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288" y="274638"/>
            <a:ext cx="8650208" cy="5026570"/>
          </a:xfrm>
        </p:spPr>
        <p:txBody>
          <a:bodyPr>
            <a:noAutofit/>
          </a:bodyPr>
          <a:lstStyle/>
          <a:p>
            <a:r>
              <a:rPr lang="ru-RU" sz="2800" dirty="0"/>
              <a:t>	</a:t>
            </a:r>
            <a:br>
              <a:rPr lang="ru-RU" sz="2800" dirty="0"/>
            </a:br>
            <a:r>
              <a:rPr lang="ru-RU" sz="2000" dirty="0">
                <a:solidFill>
                  <a:srgbClr val="0070C0"/>
                </a:solidFill>
                <a:effectLst/>
              </a:rPr>
              <a:t>Нет углов у меня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И похож на блюдце я,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На медаль, на блинок,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На осиновый листок.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Людям я старинный друг.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Называют меня … </a:t>
            </a:r>
            <a:r>
              <a:rPr lang="ru-RU" sz="2000" dirty="0">
                <a:solidFill>
                  <a:srgbClr val="FF0000"/>
                </a:solidFill>
                <a:effectLst/>
              </a:rPr>
              <a:t>круг.</a:t>
            </a:r>
            <a:br>
              <a:rPr lang="ru-RU" sz="2000" dirty="0">
                <a:effectLst/>
              </a:rPr>
            </a:br>
            <a:br>
              <a:rPr lang="ru-RU" sz="2000" dirty="0"/>
            </a:br>
            <a:r>
              <a:rPr lang="ru-RU" sz="2800" dirty="0"/>
              <a:t>	</a:t>
            </a: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251520" y="476672"/>
            <a:ext cx="4608512" cy="2722314"/>
          </a:xfrm>
        </p:spPr>
        <p:txBody>
          <a:bodyPr/>
          <a:lstStyle/>
          <a:p>
            <a:pPr>
              <a:buNone/>
            </a:pPr>
            <a:r>
              <a:rPr lang="ru-RU" dirty="0"/>
              <a:t>		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258231-29F8-46BE-BFDD-1A2EAB56F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03747"/>
            <a:ext cx="295232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3050" y="476250"/>
            <a:ext cx="7600950" cy="2736850"/>
          </a:xfrm>
        </p:spPr>
        <p:txBody>
          <a:bodyPr>
            <a:noAutofit/>
          </a:bodyPr>
          <a:lstStyle/>
          <a:p>
            <a:r>
              <a:rPr lang="ru-RU" sz="2800" dirty="0"/>
              <a:t>	</a:t>
            </a:r>
            <a:r>
              <a:rPr lang="ru-RU" sz="2400" dirty="0">
                <a:solidFill>
                  <a:schemeClr val="tx1"/>
                </a:solidFill>
                <a:effectLst/>
                <a:latin typeface="+mn-lt"/>
              </a:rPr>
              <a:t> </a:t>
            </a:r>
            <a:endParaRPr lang="ru-RU" sz="24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C09C721-CF7E-4AF3-BFB6-A6E3DAA0E0C0}"/>
              </a:ext>
            </a:extLst>
          </p:cNvPr>
          <p:cNvSpPr/>
          <p:nvPr/>
        </p:nvSpPr>
        <p:spPr>
          <a:xfrm>
            <a:off x="395536" y="476250"/>
            <a:ext cx="4680520" cy="288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Четыре угла и четыре сторонки,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Похожи точно родные сестренки.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ворота его не закатишь, как мяч,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он за тобою не пустится вскачь.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Фигура знакома для многих ребят.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Его вы узнали? Ведь это … 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Квадрат.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0FACD1C-BC2F-4908-9839-FD1770218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13100"/>
            <a:ext cx="3528392" cy="288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A927DF-E797-4CC2-A2D9-B592930A73AE}"/>
              </a:ext>
            </a:extLst>
          </p:cNvPr>
          <p:cNvSpPr/>
          <p:nvPr/>
        </p:nvSpPr>
        <p:spPr>
          <a:xfrm>
            <a:off x="539552" y="404664"/>
            <a:ext cx="3744416" cy="288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 фигуру посмотри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в альбоме начерти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Три угла. Три стороны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Меж собой соедини.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Получился не угольник,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 красивый…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(треугольник)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42E1F42-5724-41DD-8889-5F08CA901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374441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979990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C1CD8B9-93BA-4DE4-B1A1-BF9434218C72}"/>
              </a:ext>
            </a:extLst>
          </p:cNvPr>
          <p:cNvSpPr/>
          <p:nvPr/>
        </p:nvSpPr>
        <p:spPr>
          <a:xfrm>
            <a:off x="611560" y="2058112"/>
            <a:ext cx="4032448" cy="2741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Он похожий на яйцо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Или на твое лицо.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Вот такая есть окружность -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Очень странная наружность: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Круг приплюснутым стал.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Получился вдруг…. 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(овал)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8DB5121-70CA-4567-8E4F-C5BB387FD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84784"/>
            <a:ext cx="489654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026621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C776256-C562-4817-AF6C-DF6B07FD66C2}"/>
              </a:ext>
            </a:extLst>
          </p:cNvPr>
          <p:cNvSpPr/>
          <p:nvPr/>
        </p:nvSpPr>
        <p:spPr>
          <a:xfrm>
            <a:off x="539552" y="2058112"/>
            <a:ext cx="3888432" cy="3018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Растянули мы квадрат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 представили на взгляд,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кого он стал похожим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Или с чем-то очень схожим?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Не кирпич, не треугольник -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Стал квадрат…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(прямоугольник)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243FCCF-9A21-4E48-9939-67EB19BA7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84784"/>
            <a:ext cx="439248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985039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D043C52-BCA2-469D-926D-ED73C6121391}"/>
              </a:ext>
            </a:extLst>
          </p:cNvPr>
          <p:cNvSpPr/>
          <p:nvPr/>
        </p:nvSpPr>
        <p:spPr>
          <a:xfrm>
            <a:off x="611560" y="2086453"/>
            <a:ext cx="3528392" cy="268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 братишка мой, Сережа,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Математик и чертежник -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столе у бабы Шуры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Чертит всякие.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u="sng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Ответ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Фигуры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68895CA-3CED-4D74-A8C3-51687A201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88839"/>
            <a:ext cx="4536504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39230"/>
      </p:ext>
    </p:extLst>
  </p:cSld>
  <p:clrMapOvr>
    <a:masterClrMapping/>
  </p:clrMapOvr>
  <p:transition spd="slow"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Спасибо за внимание</a:t>
            </a:r>
            <a:r>
              <a:rPr lang="ru-RU" sz="2400" dirty="0">
                <a:solidFill>
                  <a:srgbClr val="FF0000"/>
                </a:solidFill>
              </a:rPr>
              <a:t>	 </a:t>
            </a:r>
          </a:p>
        </p:txBody>
      </p:sp>
      <p:pic>
        <p:nvPicPr>
          <p:cNvPr id="31746" name="Picture 2" descr="http://fullref.ru/files/54/91aeafcfe139069e73bb17f4a8360ae2.html_files/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1"/>
            <a:ext cx="9144000" cy="56612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d"/>
  </p:transition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373</TotalTime>
  <Words>205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Corbel</vt:lpstr>
      <vt:lpstr>Times New Roman</vt:lpstr>
      <vt:lpstr>Базис</vt:lpstr>
      <vt:lpstr>Презентация PowerPoint</vt:lpstr>
      <vt:lpstr>  Нет углов у меня И похож на блюдце я, На медаль, на блинок, На осиновый листок. Людям я старинный друг. Называют меня … круг. 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Экзамен</dc:creator>
  <cp:lastModifiedBy>Экзамен</cp:lastModifiedBy>
  <cp:revision>30</cp:revision>
  <dcterms:modified xsi:type="dcterms:W3CDTF">2020-05-12T14:34:40Z</dcterms:modified>
</cp:coreProperties>
</file>