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3" r:id="rId8"/>
    <p:sldId id="262" r:id="rId9"/>
    <p:sldId id="264" r:id="rId10"/>
    <p:sldId id="267" r:id="rId11"/>
    <p:sldId id="265" r:id="rId12"/>
    <p:sldId id="266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82FC1981-8386-4013-84F4-EC7E2DE00368}" type="datetimeFigureOut">
              <a:rPr lang="ru-RU" smtClean="0"/>
              <a:t>вт 10.12.19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B2F5045-A019-4866-B115-DC8BEF071E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4113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C1981-8386-4013-84F4-EC7E2DE00368}" type="datetimeFigureOut">
              <a:rPr lang="ru-RU" smtClean="0"/>
              <a:t>вт 10.12.19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F5045-A019-4866-B115-DC8BEF071E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247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C1981-8386-4013-84F4-EC7E2DE00368}" type="datetimeFigureOut">
              <a:rPr lang="ru-RU" smtClean="0"/>
              <a:t>вт 10.12.19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F5045-A019-4866-B115-DC8BEF071E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5160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C1981-8386-4013-84F4-EC7E2DE00368}" type="datetimeFigureOut">
              <a:rPr lang="ru-RU" smtClean="0"/>
              <a:t>вт 10.12.19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F5045-A019-4866-B115-DC8BEF071E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54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82FC1981-8386-4013-84F4-EC7E2DE00368}" type="datetimeFigureOut">
              <a:rPr lang="ru-RU" smtClean="0"/>
              <a:t>вт 10.12.19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7B2F5045-A019-4866-B115-DC8BEF071E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21256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C1981-8386-4013-84F4-EC7E2DE00368}" type="datetimeFigureOut">
              <a:rPr lang="ru-RU" smtClean="0"/>
              <a:t>вт 10.12.19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F5045-A019-4866-B115-DC8BEF071E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37665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C1981-8386-4013-84F4-EC7E2DE00368}" type="datetimeFigureOut">
              <a:rPr lang="ru-RU" smtClean="0"/>
              <a:t>вт 10.12.19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F5045-A019-4866-B115-DC8BEF071E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73890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C1981-8386-4013-84F4-EC7E2DE00368}" type="datetimeFigureOut">
              <a:rPr lang="ru-RU" smtClean="0"/>
              <a:t>вт 10.12.19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F5045-A019-4866-B115-DC8BEF071E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883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C1981-8386-4013-84F4-EC7E2DE00368}" type="datetimeFigureOut">
              <a:rPr lang="ru-RU" smtClean="0"/>
              <a:t>вт 10.12.19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F5045-A019-4866-B115-DC8BEF071E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593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C1981-8386-4013-84F4-EC7E2DE00368}" type="datetimeFigureOut">
              <a:rPr lang="ru-RU" smtClean="0"/>
              <a:t>вт 10.12.19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B2F5045-A019-4866-B115-DC8BEF071EFF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744238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82FC1981-8386-4013-84F4-EC7E2DE00368}" type="datetimeFigureOut">
              <a:rPr lang="ru-RU" smtClean="0"/>
              <a:t>вт 10.12.19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B2F5045-A019-4866-B115-DC8BEF071EF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80800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2FC1981-8386-4013-84F4-EC7E2DE00368}" type="datetimeFigureOut">
              <a:rPr lang="ru-RU" smtClean="0"/>
              <a:t>вт 10.12.19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B2F5045-A019-4866-B115-DC8BEF071E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10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1F8BAB-0FB1-4718-8AFE-52AB23B52F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5400" dirty="0"/>
              <a:t>«</a:t>
            </a:r>
            <a:r>
              <a:rPr lang="ru-RU" sz="5400" dirty="0" err="1"/>
              <a:t>Заюшкина</a:t>
            </a:r>
            <a:r>
              <a:rPr lang="ru-RU" sz="5400" dirty="0"/>
              <a:t> избушка»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BC8FD1C-A7DA-42D4-A412-68E700F320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38150" y="4682062"/>
            <a:ext cx="3894797" cy="457201"/>
          </a:xfrm>
        </p:spPr>
        <p:txBody>
          <a:bodyPr/>
          <a:lstStyle/>
          <a:p>
            <a:r>
              <a:rPr lang="ru-RU" dirty="0"/>
              <a:t>Вторая младшая группа</a:t>
            </a:r>
          </a:p>
        </p:txBody>
      </p:sp>
    </p:spTree>
    <p:extLst>
      <p:ext uri="{BB962C8B-B14F-4D97-AF65-F5344CB8AC3E}">
        <p14:creationId xmlns:p14="http://schemas.microsoft.com/office/powerpoint/2010/main" val="9775147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stotysyhc.ru/wp-content/uploads/2016/10/zajka8.jpg">
            <a:extLst>
              <a:ext uri="{FF2B5EF4-FFF2-40B4-BE49-F238E27FC236}">
                <a16:creationId xmlns:a16="http://schemas.microsoft.com/office/drawing/2014/main" id="{9198BEBF-61C9-4872-8668-603D2072599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150" y="1939772"/>
            <a:ext cx="5433135" cy="4715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stotysyhc.ru/wp-content/uploads/2016/10/zajka5.jpg">
            <a:extLst>
              <a:ext uri="{FF2B5EF4-FFF2-40B4-BE49-F238E27FC236}">
                <a16:creationId xmlns:a16="http://schemas.microsoft.com/office/drawing/2014/main" id="{443C7271-DDC5-450A-AE86-512B1A7461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715" y="185408"/>
            <a:ext cx="5910388" cy="4715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63376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4" name="Picture 8" descr="http://stotysyhc.ru/wp-content/uploads/2016/10/zajka14.jpg">
            <a:extLst>
              <a:ext uri="{FF2B5EF4-FFF2-40B4-BE49-F238E27FC236}">
                <a16:creationId xmlns:a16="http://schemas.microsoft.com/office/drawing/2014/main" id="{6B5DF0E0-24EC-4BCC-99B5-EDB38BE637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663" y="2014193"/>
            <a:ext cx="5175496" cy="4573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stotysyhc.ru/wp-content/uploads/2016/10/zajka10.jpg">
            <a:extLst>
              <a:ext uri="{FF2B5EF4-FFF2-40B4-BE49-F238E27FC236}">
                <a16:creationId xmlns:a16="http://schemas.microsoft.com/office/drawing/2014/main" id="{D339BDEE-EBF8-436F-8D6B-03374F900C4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42" y="291757"/>
            <a:ext cx="6228979" cy="3932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25023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3DEA8F-0C3F-4FAB-942E-744D6A877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7260454" cy="2198260"/>
          </a:xfrm>
        </p:spPr>
        <p:txBody>
          <a:bodyPr/>
          <a:lstStyle/>
          <a:p>
            <a:r>
              <a:rPr lang="ru-RU" dirty="0">
                <a:solidFill>
                  <a:srgbClr val="7030A0"/>
                </a:solidFill>
              </a:rPr>
              <a:t>До новых встреч!!</a:t>
            </a:r>
          </a:p>
        </p:txBody>
      </p:sp>
      <p:pic>
        <p:nvPicPr>
          <p:cNvPr id="10244" name="Picture 4" descr="Похожее изображение">
            <a:extLst>
              <a:ext uri="{FF2B5EF4-FFF2-40B4-BE49-F238E27FC236}">
                <a16:creationId xmlns:a16="http://schemas.microsoft.com/office/drawing/2014/main" id="{2A448823-F336-4068-BEB5-9FFE7A0961C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158" y="1695636"/>
            <a:ext cx="5172307" cy="4901622"/>
          </a:xfrm>
          <a:prstGeom prst="ellipse">
            <a:avLst/>
          </a:prstGeom>
          <a:ln w="63500" cap="rnd">
            <a:solidFill>
              <a:srgbClr val="7030A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3694691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327FC1-F1B9-4EE9-B87E-18772F47B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458" y="642594"/>
            <a:ext cx="6294269" cy="4133592"/>
          </a:xfrm>
        </p:spPr>
        <p:txBody>
          <a:bodyPr>
            <a:normAutofit/>
          </a:bodyPr>
          <a:lstStyle/>
          <a:p>
            <a:r>
              <a:rPr lang="ru-RU" sz="3600" dirty="0"/>
              <a:t>Хвост пушистый бережет</a:t>
            </a:r>
            <a:br>
              <a:rPr lang="ru-RU" sz="3600" dirty="0"/>
            </a:br>
            <a:r>
              <a:rPr lang="ru-RU" sz="3600" dirty="0"/>
              <a:t>И зверюшек стережет:</a:t>
            </a:r>
            <a:br>
              <a:rPr lang="ru-RU" sz="3600" dirty="0"/>
            </a:br>
            <a:r>
              <a:rPr lang="ru-RU" sz="3600" dirty="0"/>
              <a:t>Знают, рыжую в лесу-</a:t>
            </a:r>
            <a:br>
              <a:rPr lang="ru-RU" sz="3600" dirty="0"/>
            </a:br>
            <a:r>
              <a:rPr lang="ru-RU" sz="3600" dirty="0"/>
              <a:t>Очень хитрую…</a:t>
            </a:r>
          </a:p>
        </p:txBody>
      </p:sp>
      <p:pic>
        <p:nvPicPr>
          <p:cNvPr id="1026" name="Picture 2" descr="Новости">
            <a:extLst>
              <a:ext uri="{FF2B5EF4-FFF2-40B4-BE49-F238E27FC236}">
                <a16:creationId xmlns:a16="http://schemas.microsoft.com/office/drawing/2014/main" id="{52155C2C-845C-48E3-891E-E23339A0E80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871" y="1108439"/>
            <a:ext cx="4829452" cy="553490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74360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45DB70-E65F-490A-8352-5CE7A37AD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321" y="642593"/>
            <a:ext cx="7961790" cy="4559721"/>
          </a:xfrm>
        </p:spPr>
        <p:txBody>
          <a:bodyPr>
            <a:normAutofit/>
          </a:bodyPr>
          <a:lstStyle/>
          <a:p>
            <a:r>
              <a:rPr lang="ru-RU" sz="3600" dirty="0"/>
              <a:t>Кто трясется за кусточком,</a:t>
            </a:r>
            <a:br>
              <a:rPr lang="ru-RU" sz="3600" dirty="0"/>
            </a:br>
            <a:r>
              <a:rPr lang="ru-RU" sz="3600" dirty="0"/>
              <a:t>Маленьким дрожит </a:t>
            </a:r>
            <a:r>
              <a:rPr lang="ru-RU" sz="3600" dirty="0" err="1"/>
              <a:t>хвосточком</a:t>
            </a:r>
            <a:r>
              <a:rPr lang="ru-RU" sz="3600" dirty="0"/>
              <a:t>?</a:t>
            </a:r>
            <a:br>
              <a:rPr lang="ru-RU" sz="3600" dirty="0"/>
            </a:br>
            <a:r>
              <a:rPr lang="ru-RU" sz="3600" dirty="0"/>
              <a:t>Ты трусливого узнай-ка?</a:t>
            </a:r>
            <a:br>
              <a:rPr lang="ru-RU" sz="3600" dirty="0"/>
            </a:br>
            <a:r>
              <a:rPr lang="ru-RU" sz="3600" dirty="0"/>
              <a:t>То наверное, серый …</a:t>
            </a:r>
          </a:p>
        </p:txBody>
      </p:sp>
      <p:pic>
        <p:nvPicPr>
          <p:cNvPr id="2050" name="Picture 2" descr="Угощаю друга!">
            <a:extLst>
              <a:ext uri="{FF2B5EF4-FFF2-40B4-BE49-F238E27FC236}">
                <a16:creationId xmlns:a16="http://schemas.microsoft.com/office/drawing/2014/main" id="{124C812B-777A-4E41-B2A0-20B05B265BC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4364" y="802393"/>
            <a:ext cx="4416460" cy="5723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12398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07F551-5022-484B-9872-E7B80E5FDC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128" y="642593"/>
            <a:ext cx="7297445" cy="2553367"/>
          </a:xfrm>
        </p:spPr>
        <p:txBody>
          <a:bodyPr>
            <a:normAutofit/>
          </a:bodyPr>
          <a:lstStyle/>
          <a:p>
            <a:r>
              <a:rPr lang="ru-RU" sz="3600" dirty="0"/>
              <a:t>Кто рано встает?</a:t>
            </a:r>
            <a:br>
              <a:rPr lang="ru-RU" sz="3600" dirty="0"/>
            </a:br>
            <a:r>
              <a:rPr lang="ru-RU" sz="3600" dirty="0"/>
              <a:t>Голосисто поет?</a:t>
            </a:r>
            <a:br>
              <a:rPr lang="ru-RU" sz="3600" dirty="0"/>
            </a:br>
            <a:r>
              <a:rPr lang="ru-RU" sz="3600" dirty="0"/>
              <a:t>Детям спать не дает..</a:t>
            </a:r>
          </a:p>
        </p:txBody>
      </p:sp>
      <p:pic>
        <p:nvPicPr>
          <p:cNvPr id="3074" name="Picture 2" descr="Просмотреть иллюстрацию Петушок из сообщества русскоязычных художников автора Татьяна в стилях: Классика, нарисованная техниками: Другое.">
            <a:extLst>
              <a:ext uri="{FF2B5EF4-FFF2-40B4-BE49-F238E27FC236}">
                <a16:creationId xmlns:a16="http://schemas.microsoft.com/office/drawing/2014/main" id="{F8960B38-BBBF-4021-804D-A871F0D472C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6315" y="825624"/>
            <a:ext cx="4123029" cy="569173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62625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62CBCB-63AF-49B9-98BC-453C517655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3"/>
            <a:ext cx="5334000" cy="2606633"/>
          </a:xfrm>
        </p:spPr>
        <p:txBody>
          <a:bodyPr>
            <a:normAutofit fontScale="90000"/>
          </a:bodyPr>
          <a:lstStyle/>
          <a:p>
            <a:r>
              <a:rPr lang="ru-RU" sz="3200" dirty="0"/>
              <a:t>Косолапый и мохнатый,</a:t>
            </a:r>
            <a:br>
              <a:rPr lang="ru-RU" sz="3200" dirty="0"/>
            </a:br>
            <a:r>
              <a:rPr lang="ru-RU" sz="3200" dirty="0"/>
              <a:t>Греет он в берлоге лапы.</a:t>
            </a:r>
            <a:br>
              <a:rPr lang="ru-RU" sz="3200" dirty="0"/>
            </a:br>
            <a:r>
              <a:rPr lang="ru-RU" sz="3200" dirty="0"/>
              <a:t>Летом любит погулять</a:t>
            </a:r>
            <a:br>
              <a:rPr lang="ru-RU" sz="3200" dirty="0"/>
            </a:br>
            <a:r>
              <a:rPr lang="ru-RU" sz="3200" dirty="0"/>
              <a:t>И зверушек охранять</a:t>
            </a:r>
            <a:br>
              <a:rPr lang="ru-RU" sz="3200" dirty="0"/>
            </a:br>
            <a:r>
              <a:rPr lang="ru-RU" sz="3200" dirty="0"/>
              <a:t>А зимой, под вьюжный вой,</a:t>
            </a:r>
            <a:br>
              <a:rPr lang="ru-RU" sz="3200" dirty="0"/>
            </a:br>
            <a:r>
              <a:rPr lang="ru-RU" sz="3200" dirty="0"/>
              <a:t>Спит в избушке снеговой</a:t>
            </a:r>
          </a:p>
        </p:txBody>
      </p:sp>
      <p:pic>
        <p:nvPicPr>
          <p:cNvPr id="4098" name="Picture 2" descr="Просмотреть иллюстрацию Медведь с гармошкой. из сообщества русскоязычных художников автора iNORAMA Illustrators в стилях: Реклама, нарисованная техниками: Растровая (цифровая) графика.">
            <a:extLst>
              <a:ext uri="{FF2B5EF4-FFF2-40B4-BE49-F238E27FC236}">
                <a16:creationId xmlns:a16="http://schemas.microsoft.com/office/drawing/2014/main" id="{A725F666-0EE8-45EA-9F89-9764EAC6FE2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944" y="1455938"/>
            <a:ext cx="4949964" cy="5158963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31987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Похожее изображение">
            <a:extLst>
              <a:ext uri="{FF2B5EF4-FFF2-40B4-BE49-F238E27FC236}">
                <a16:creationId xmlns:a16="http://schemas.microsoft.com/office/drawing/2014/main" id="{BFC546BC-3AF9-4038-9CDC-9685F5BC5C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49" y="172215"/>
            <a:ext cx="5102007" cy="6406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Теремок">
            <a:extLst>
              <a:ext uri="{FF2B5EF4-FFF2-40B4-BE49-F238E27FC236}">
                <a16:creationId xmlns:a16="http://schemas.microsoft.com/office/drawing/2014/main" id="{B9BE1B53-1207-48C7-9094-3A676763BF0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2124" y="172215"/>
            <a:ext cx="5717526" cy="6406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37323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Похожее изображение">
            <a:extLst>
              <a:ext uri="{FF2B5EF4-FFF2-40B4-BE49-F238E27FC236}">
                <a16:creationId xmlns:a16="http://schemas.microsoft.com/office/drawing/2014/main" id="{E4784B26-4DA8-4B66-96E4-068C7F7CDD9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0148" y="275239"/>
            <a:ext cx="4884057" cy="6347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4827231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://daddy-tales.ru/wp-content/uploads/2017/08/Zayushkina-Izbushka-3.jpg">
            <a:extLst>
              <a:ext uri="{FF2B5EF4-FFF2-40B4-BE49-F238E27FC236}">
                <a16:creationId xmlns:a16="http://schemas.microsoft.com/office/drawing/2014/main" id="{4938B8D4-F5BE-4A04-8C74-3A84F343FF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342" y="1207363"/>
            <a:ext cx="4568257" cy="5375315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://stotysyhc.ru/wp-content/uploads/2016/10/zayushkina-izbushka.jpg">
            <a:extLst>
              <a:ext uri="{FF2B5EF4-FFF2-40B4-BE49-F238E27FC236}">
                <a16:creationId xmlns:a16="http://schemas.microsoft.com/office/drawing/2014/main" id="{7DAD36C3-413E-46E4-899A-1DF56383132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01" y="220007"/>
            <a:ext cx="6951011" cy="3932237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47717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www.stihi.ru/pics/2014/11/03/7373.jpg">
            <a:extLst>
              <a:ext uri="{FF2B5EF4-FFF2-40B4-BE49-F238E27FC236}">
                <a16:creationId xmlns:a16="http://schemas.microsoft.com/office/drawing/2014/main" id="{F8EDBF56-A3A2-4763-8543-ED8C460D4DA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200" name="Picture 8" descr="http://stotysyhc.ru/wp-content/uploads/2016/10/zajka1.jpg">
            <a:extLst>
              <a:ext uri="{FF2B5EF4-FFF2-40B4-BE49-F238E27FC236}">
                <a16:creationId xmlns:a16="http://schemas.microsoft.com/office/drawing/2014/main" id="{FA789436-2F87-48B2-8BA3-9D49C08224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432" y="233244"/>
            <a:ext cx="4598632" cy="4944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Объект 6">
            <a:extLst>
              <a:ext uri="{FF2B5EF4-FFF2-40B4-BE49-F238E27FC236}">
                <a16:creationId xmlns:a16="http://schemas.microsoft.com/office/drawing/2014/main" id="{CD5C5B09-6EA6-4CD2-951A-200DD729D2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791417" y="1322772"/>
            <a:ext cx="5116497" cy="5281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7223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685</TotalTime>
  <Words>27</Words>
  <Application>Microsoft Office PowerPoint</Application>
  <PresentationFormat>Широкоэкранный</PresentationFormat>
  <Paragraphs>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Century Gothic</vt:lpstr>
      <vt:lpstr>Garamond</vt:lpstr>
      <vt:lpstr>Савон</vt:lpstr>
      <vt:lpstr>«Заюшкина избушка»</vt:lpstr>
      <vt:lpstr>Хвост пушистый бережет И зверюшек стережет: Знают, рыжую в лесу- Очень хитрую…</vt:lpstr>
      <vt:lpstr>Кто трясется за кусточком, Маленьким дрожит хвосточком? Ты трусливого узнай-ка? То наверное, серый …</vt:lpstr>
      <vt:lpstr>Кто рано встает? Голосисто поет? Детям спать не дает..</vt:lpstr>
      <vt:lpstr>Косолапый и мохнатый, Греет он в берлоге лапы. Летом любит погулять И зверушек охранять А зимой, под вьюжный вой, Спит в избушке снеговой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 новых встреч!!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«Заюшкина избушка»</dc:title>
  <dc:creator>Женя</dc:creator>
  <cp:lastModifiedBy>Женя</cp:lastModifiedBy>
  <cp:revision>11</cp:revision>
  <dcterms:created xsi:type="dcterms:W3CDTF">2019-12-10T10:11:34Z</dcterms:created>
  <dcterms:modified xsi:type="dcterms:W3CDTF">2019-12-10T21:37:28Z</dcterms:modified>
</cp:coreProperties>
</file>