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45" r:id="rId2"/>
    <p:sldId id="346" r:id="rId3"/>
    <p:sldId id="353" r:id="rId4"/>
    <p:sldId id="350" r:id="rId5"/>
    <p:sldId id="351" r:id="rId6"/>
    <p:sldId id="352" r:id="rId7"/>
    <p:sldId id="306" r:id="rId8"/>
    <p:sldId id="307" r:id="rId9"/>
    <p:sldId id="309" r:id="rId10"/>
    <p:sldId id="310" r:id="rId1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759D"/>
    <a:srgbClr val="FF9966"/>
    <a:srgbClr val="4D4D4D"/>
    <a:srgbClr val="B92D14"/>
    <a:srgbClr val="00A4DE"/>
    <a:srgbClr val="009ED6"/>
    <a:srgbClr val="00B3F2"/>
    <a:srgbClr val="0DC0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962" autoAdjust="0"/>
    <p:restoredTop sz="95596" autoAdjust="0"/>
  </p:normalViewPr>
  <p:slideViewPr>
    <p:cSldViewPr>
      <p:cViewPr>
        <p:scale>
          <a:sx n="75" d="100"/>
          <a:sy n="75" d="100"/>
        </p:scale>
        <p:origin x="-117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9E2F04-1D44-42BD-84E8-0BE898DDA134}" type="doc">
      <dgm:prSet loTypeId="urn:microsoft.com/office/officeart/2005/8/layout/process1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10AF7F-640A-400C-B1CB-38165A9A522C}">
      <dgm:prSet phldrT="[Текст]"/>
      <dgm:spPr/>
      <dgm:t>
        <a:bodyPr/>
        <a:lstStyle/>
        <a:p>
          <a:r>
            <a:rPr lang="ru-RU" dirty="0"/>
            <a:t>Стимул</a:t>
          </a:r>
        </a:p>
      </dgm:t>
    </dgm:pt>
    <dgm:pt modelId="{52ACE7A6-F2FC-4B20-8C6D-F4C3B46595DF}" type="parTrans" cxnId="{CAD504B4-3810-4427-8075-B961B8DC93B9}">
      <dgm:prSet/>
      <dgm:spPr/>
      <dgm:t>
        <a:bodyPr/>
        <a:lstStyle/>
        <a:p>
          <a:endParaRPr lang="ru-RU"/>
        </a:p>
      </dgm:t>
    </dgm:pt>
    <dgm:pt modelId="{93AFEB49-B5C1-44C8-881C-133DECDCF473}" type="sibTrans" cxnId="{CAD504B4-3810-4427-8075-B961B8DC93B9}">
      <dgm:prSet/>
      <dgm:spPr/>
      <dgm:t>
        <a:bodyPr/>
        <a:lstStyle/>
        <a:p>
          <a:endParaRPr lang="ru-RU"/>
        </a:p>
      </dgm:t>
    </dgm:pt>
    <dgm:pt modelId="{1B317EBB-0257-48E2-98B2-7C405DB7EBA0}">
      <dgm:prSet phldrT="[Текст]"/>
      <dgm:spPr/>
      <dgm:t>
        <a:bodyPr/>
        <a:lstStyle/>
        <a:p>
          <a:r>
            <a:rPr lang="ru-RU" dirty="0"/>
            <a:t>Поведение</a:t>
          </a:r>
        </a:p>
      </dgm:t>
    </dgm:pt>
    <dgm:pt modelId="{537D4518-77E2-40FA-88BA-CCC39EAF2EED}" type="parTrans" cxnId="{0733097E-6010-4C52-990A-7A7D676F4C01}">
      <dgm:prSet/>
      <dgm:spPr/>
      <dgm:t>
        <a:bodyPr/>
        <a:lstStyle/>
        <a:p>
          <a:endParaRPr lang="ru-RU"/>
        </a:p>
      </dgm:t>
    </dgm:pt>
    <dgm:pt modelId="{4E9AB021-D430-4293-A3B4-55D5E5248556}" type="sibTrans" cxnId="{0733097E-6010-4C52-990A-7A7D676F4C01}">
      <dgm:prSet/>
      <dgm:spPr/>
      <dgm:t>
        <a:bodyPr/>
        <a:lstStyle/>
        <a:p>
          <a:endParaRPr lang="ru-RU"/>
        </a:p>
      </dgm:t>
    </dgm:pt>
    <dgm:pt modelId="{CEAEDA62-B347-4805-9BB9-B25AF8176188}">
      <dgm:prSet phldrT="[Текст]"/>
      <dgm:spPr/>
      <dgm:t>
        <a:bodyPr/>
        <a:lstStyle/>
        <a:p>
          <a:r>
            <a:rPr lang="ru-RU" dirty="0"/>
            <a:t>Последствия поведения</a:t>
          </a:r>
        </a:p>
      </dgm:t>
    </dgm:pt>
    <dgm:pt modelId="{4FAF1BFB-24AD-4D1F-8785-8A421BC463A6}" type="parTrans" cxnId="{B7151EBD-1A1E-4388-92C5-662FB32E45E8}">
      <dgm:prSet/>
      <dgm:spPr/>
      <dgm:t>
        <a:bodyPr/>
        <a:lstStyle/>
        <a:p>
          <a:endParaRPr lang="ru-RU"/>
        </a:p>
      </dgm:t>
    </dgm:pt>
    <dgm:pt modelId="{E84D26FB-6E2B-4C99-AFFA-68FB28C754A0}" type="sibTrans" cxnId="{B7151EBD-1A1E-4388-92C5-662FB32E45E8}">
      <dgm:prSet/>
      <dgm:spPr/>
      <dgm:t>
        <a:bodyPr/>
        <a:lstStyle/>
        <a:p>
          <a:endParaRPr lang="ru-RU"/>
        </a:p>
      </dgm:t>
    </dgm:pt>
    <dgm:pt modelId="{ACA53A36-D8CC-40F9-B761-52F056369EE6}">
      <dgm:prSet phldrT="[Текст]"/>
      <dgm:spPr/>
      <dgm:t>
        <a:bodyPr/>
        <a:lstStyle/>
        <a:p>
          <a:r>
            <a:rPr lang="ru-RU" dirty="0"/>
            <a:t>Будущее поведение</a:t>
          </a:r>
        </a:p>
      </dgm:t>
    </dgm:pt>
    <dgm:pt modelId="{C0F610D3-9C3B-43CB-8C5F-54E1F0F038ED}" type="parTrans" cxnId="{4C27AE9A-7CA4-4DC3-A523-E94305364A37}">
      <dgm:prSet/>
      <dgm:spPr/>
      <dgm:t>
        <a:bodyPr/>
        <a:lstStyle/>
        <a:p>
          <a:endParaRPr lang="ru-RU"/>
        </a:p>
      </dgm:t>
    </dgm:pt>
    <dgm:pt modelId="{8BA552D8-D090-4BEC-97F4-5E5539810B19}" type="sibTrans" cxnId="{4C27AE9A-7CA4-4DC3-A523-E94305364A37}">
      <dgm:prSet/>
      <dgm:spPr/>
      <dgm:t>
        <a:bodyPr/>
        <a:lstStyle/>
        <a:p>
          <a:endParaRPr lang="ru-RU"/>
        </a:p>
      </dgm:t>
    </dgm:pt>
    <dgm:pt modelId="{CCE218CB-C660-4359-B151-9FCC47A99222}" type="pres">
      <dgm:prSet presAssocID="{409E2F04-1D44-42BD-84E8-0BE898DDA134}" presName="Name0" presStyleCnt="0">
        <dgm:presLayoutVars>
          <dgm:dir/>
          <dgm:resizeHandles val="exact"/>
        </dgm:presLayoutVars>
      </dgm:prSet>
      <dgm:spPr/>
    </dgm:pt>
    <dgm:pt modelId="{832C7AC1-4E3A-47F0-BD89-9F56C521BB7C}" type="pres">
      <dgm:prSet presAssocID="{F210AF7F-640A-400C-B1CB-38165A9A522C}" presName="node" presStyleLbl="node1" presStyleIdx="0" presStyleCnt="4" custScaleX="198448" custScaleY="252805" custLinFactNeighborX="80291" custLinFactNeighborY="-1782">
        <dgm:presLayoutVars>
          <dgm:bulletEnabled val="1"/>
        </dgm:presLayoutVars>
      </dgm:prSet>
      <dgm:spPr/>
    </dgm:pt>
    <dgm:pt modelId="{246DAF6F-2B9A-4642-A5EB-AC987F18DA0C}" type="pres">
      <dgm:prSet presAssocID="{93AFEB49-B5C1-44C8-881C-133DECDCF473}" presName="sibTrans" presStyleLbl="sibTrans2D1" presStyleIdx="0" presStyleCnt="3"/>
      <dgm:spPr/>
    </dgm:pt>
    <dgm:pt modelId="{E10A1005-0420-48C9-9C35-286638154563}" type="pres">
      <dgm:prSet presAssocID="{93AFEB49-B5C1-44C8-881C-133DECDCF473}" presName="connectorText" presStyleLbl="sibTrans2D1" presStyleIdx="0" presStyleCnt="3"/>
      <dgm:spPr/>
    </dgm:pt>
    <dgm:pt modelId="{978779CE-BECB-485A-A4FE-4829BD468393}" type="pres">
      <dgm:prSet presAssocID="{1B317EBB-0257-48E2-98B2-7C405DB7EBA0}" presName="node" presStyleLbl="node1" presStyleIdx="1" presStyleCnt="4" custScaleX="237556" custScaleY="256825" custLinFactX="100000" custLinFactY="-100000" custLinFactNeighborX="113260" custLinFactNeighborY="-179896">
        <dgm:presLayoutVars>
          <dgm:bulletEnabled val="1"/>
        </dgm:presLayoutVars>
      </dgm:prSet>
      <dgm:spPr/>
    </dgm:pt>
    <dgm:pt modelId="{71D48C05-460F-43C3-BD72-533165C0ED8D}" type="pres">
      <dgm:prSet presAssocID="{4E9AB021-D430-4293-A3B4-55D5E5248556}" presName="sibTrans" presStyleLbl="sibTrans2D1" presStyleIdx="1" presStyleCnt="3"/>
      <dgm:spPr/>
    </dgm:pt>
    <dgm:pt modelId="{A3D75835-C310-4D56-816F-3D56518DB154}" type="pres">
      <dgm:prSet presAssocID="{4E9AB021-D430-4293-A3B4-55D5E5248556}" presName="connectorText" presStyleLbl="sibTrans2D1" presStyleIdx="1" presStyleCnt="3"/>
      <dgm:spPr/>
    </dgm:pt>
    <dgm:pt modelId="{DDB6EEC5-9277-430F-B7C6-40FFCB1044FE}" type="pres">
      <dgm:prSet presAssocID="{CEAEDA62-B347-4805-9BB9-B25AF8176188}" presName="node" presStyleLbl="node1" presStyleIdx="2" presStyleCnt="4" custScaleX="236284" custScaleY="227379" custLinFactX="100000" custLinFactNeighborX="173337" custLinFactNeighborY="-11598">
        <dgm:presLayoutVars>
          <dgm:bulletEnabled val="1"/>
        </dgm:presLayoutVars>
      </dgm:prSet>
      <dgm:spPr/>
    </dgm:pt>
    <dgm:pt modelId="{95CF15A9-CC20-4A14-8E6D-76E455CA87A4}" type="pres">
      <dgm:prSet presAssocID="{E84D26FB-6E2B-4C99-AFFA-68FB28C754A0}" presName="sibTrans" presStyleLbl="sibTrans2D1" presStyleIdx="2" presStyleCnt="3" custLinFactNeighborX="17035" custLinFactNeighborY="36344"/>
      <dgm:spPr/>
    </dgm:pt>
    <dgm:pt modelId="{F93E2708-A52F-41E6-9E10-76DF0860651D}" type="pres">
      <dgm:prSet presAssocID="{E84D26FB-6E2B-4C99-AFFA-68FB28C754A0}" presName="connectorText" presStyleLbl="sibTrans2D1" presStyleIdx="2" presStyleCnt="3"/>
      <dgm:spPr/>
    </dgm:pt>
    <dgm:pt modelId="{AD61B938-B4B4-437A-8237-279F6870FB21}" type="pres">
      <dgm:prSet presAssocID="{ACA53A36-D8CC-40F9-B761-52F056369EE6}" presName="node" presStyleLbl="node1" presStyleIdx="3" presStyleCnt="4" custScaleX="201877" custScaleY="249894" custLinFactX="-270002" custLinFactY="100000" custLinFactNeighborX="-300000" custLinFactNeighborY="177163">
        <dgm:presLayoutVars>
          <dgm:bulletEnabled val="1"/>
        </dgm:presLayoutVars>
      </dgm:prSet>
      <dgm:spPr/>
    </dgm:pt>
  </dgm:ptLst>
  <dgm:cxnLst>
    <dgm:cxn modelId="{3CDBEC03-D8E6-419D-9B26-1E5106FDABAA}" type="presOf" srcId="{E84D26FB-6E2B-4C99-AFFA-68FB28C754A0}" destId="{F93E2708-A52F-41E6-9E10-76DF0860651D}" srcOrd="1" destOrd="0" presId="urn:microsoft.com/office/officeart/2005/8/layout/process1"/>
    <dgm:cxn modelId="{6FDFB66F-4122-45C7-8134-994511CB583C}" type="presOf" srcId="{93AFEB49-B5C1-44C8-881C-133DECDCF473}" destId="{E10A1005-0420-48C9-9C35-286638154563}" srcOrd="1" destOrd="0" presId="urn:microsoft.com/office/officeart/2005/8/layout/process1"/>
    <dgm:cxn modelId="{DBBFCD59-359B-47EE-B00F-5F0B752B4830}" type="presOf" srcId="{F210AF7F-640A-400C-B1CB-38165A9A522C}" destId="{832C7AC1-4E3A-47F0-BD89-9F56C521BB7C}" srcOrd="0" destOrd="0" presId="urn:microsoft.com/office/officeart/2005/8/layout/process1"/>
    <dgm:cxn modelId="{0733097E-6010-4C52-990A-7A7D676F4C01}" srcId="{409E2F04-1D44-42BD-84E8-0BE898DDA134}" destId="{1B317EBB-0257-48E2-98B2-7C405DB7EBA0}" srcOrd="1" destOrd="0" parTransId="{537D4518-77E2-40FA-88BA-CCC39EAF2EED}" sibTransId="{4E9AB021-D430-4293-A3B4-55D5E5248556}"/>
    <dgm:cxn modelId="{DB0D288D-861D-4337-9EB4-4FEF16840830}" type="presOf" srcId="{4E9AB021-D430-4293-A3B4-55D5E5248556}" destId="{A3D75835-C310-4D56-816F-3D56518DB154}" srcOrd="1" destOrd="0" presId="urn:microsoft.com/office/officeart/2005/8/layout/process1"/>
    <dgm:cxn modelId="{4C27AE9A-7CA4-4DC3-A523-E94305364A37}" srcId="{409E2F04-1D44-42BD-84E8-0BE898DDA134}" destId="{ACA53A36-D8CC-40F9-B761-52F056369EE6}" srcOrd="3" destOrd="0" parTransId="{C0F610D3-9C3B-43CB-8C5F-54E1F0F038ED}" sibTransId="{8BA552D8-D090-4BEC-97F4-5E5539810B19}"/>
    <dgm:cxn modelId="{94CA1FA9-EC50-4098-B468-CA2FB0870F78}" type="presOf" srcId="{1B317EBB-0257-48E2-98B2-7C405DB7EBA0}" destId="{978779CE-BECB-485A-A4FE-4829BD468393}" srcOrd="0" destOrd="0" presId="urn:microsoft.com/office/officeart/2005/8/layout/process1"/>
    <dgm:cxn modelId="{2C0F68AE-395C-41DB-B57A-5E77337BDA40}" type="presOf" srcId="{CEAEDA62-B347-4805-9BB9-B25AF8176188}" destId="{DDB6EEC5-9277-430F-B7C6-40FFCB1044FE}" srcOrd="0" destOrd="0" presId="urn:microsoft.com/office/officeart/2005/8/layout/process1"/>
    <dgm:cxn modelId="{99B7DFB3-89A8-4D1B-8013-AE27339EC554}" type="presOf" srcId="{ACA53A36-D8CC-40F9-B761-52F056369EE6}" destId="{AD61B938-B4B4-437A-8237-279F6870FB21}" srcOrd="0" destOrd="0" presId="urn:microsoft.com/office/officeart/2005/8/layout/process1"/>
    <dgm:cxn modelId="{CAD504B4-3810-4427-8075-B961B8DC93B9}" srcId="{409E2F04-1D44-42BD-84E8-0BE898DDA134}" destId="{F210AF7F-640A-400C-B1CB-38165A9A522C}" srcOrd="0" destOrd="0" parTransId="{52ACE7A6-F2FC-4B20-8C6D-F4C3B46595DF}" sibTransId="{93AFEB49-B5C1-44C8-881C-133DECDCF473}"/>
    <dgm:cxn modelId="{0B8CAAB4-3275-46C9-9F42-7F4C122571F5}" type="presOf" srcId="{E84D26FB-6E2B-4C99-AFFA-68FB28C754A0}" destId="{95CF15A9-CC20-4A14-8E6D-76E455CA87A4}" srcOrd="0" destOrd="0" presId="urn:microsoft.com/office/officeart/2005/8/layout/process1"/>
    <dgm:cxn modelId="{E96587B5-657A-42AF-B9D3-5772150C512D}" type="presOf" srcId="{4E9AB021-D430-4293-A3B4-55D5E5248556}" destId="{71D48C05-460F-43C3-BD72-533165C0ED8D}" srcOrd="0" destOrd="0" presId="urn:microsoft.com/office/officeart/2005/8/layout/process1"/>
    <dgm:cxn modelId="{B7151EBD-1A1E-4388-92C5-662FB32E45E8}" srcId="{409E2F04-1D44-42BD-84E8-0BE898DDA134}" destId="{CEAEDA62-B347-4805-9BB9-B25AF8176188}" srcOrd="2" destOrd="0" parTransId="{4FAF1BFB-24AD-4D1F-8785-8A421BC463A6}" sibTransId="{E84D26FB-6E2B-4C99-AFFA-68FB28C754A0}"/>
    <dgm:cxn modelId="{1F801EC9-BA70-4F38-84A2-C116BB9CD1C4}" type="presOf" srcId="{93AFEB49-B5C1-44C8-881C-133DECDCF473}" destId="{246DAF6F-2B9A-4642-A5EB-AC987F18DA0C}" srcOrd="0" destOrd="0" presId="urn:microsoft.com/office/officeart/2005/8/layout/process1"/>
    <dgm:cxn modelId="{73C330EF-069C-475A-B3CC-7676534CD4AB}" type="presOf" srcId="{409E2F04-1D44-42BD-84E8-0BE898DDA134}" destId="{CCE218CB-C660-4359-B151-9FCC47A99222}" srcOrd="0" destOrd="0" presId="urn:microsoft.com/office/officeart/2005/8/layout/process1"/>
    <dgm:cxn modelId="{F0748F10-B7C7-4707-BBAD-EB0C27AD9A7A}" type="presParOf" srcId="{CCE218CB-C660-4359-B151-9FCC47A99222}" destId="{832C7AC1-4E3A-47F0-BD89-9F56C521BB7C}" srcOrd="0" destOrd="0" presId="urn:microsoft.com/office/officeart/2005/8/layout/process1"/>
    <dgm:cxn modelId="{0B0B0E1C-F082-444E-9DD4-079ADE0A18F8}" type="presParOf" srcId="{CCE218CB-C660-4359-B151-9FCC47A99222}" destId="{246DAF6F-2B9A-4642-A5EB-AC987F18DA0C}" srcOrd="1" destOrd="0" presId="urn:microsoft.com/office/officeart/2005/8/layout/process1"/>
    <dgm:cxn modelId="{C4B25AE1-06F1-44A2-8A3A-BE7A0C8E63A1}" type="presParOf" srcId="{246DAF6F-2B9A-4642-A5EB-AC987F18DA0C}" destId="{E10A1005-0420-48C9-9C35-286638154563}" srcOrd="0" destOrd="0" presId="urn:microsoft.com/office/officeart/2005/8/layout/process1"/>
    <dgm:cxn modelId="{4E434AE3-5248-42C3-8F40-80E9570C1FBC}" type="presParOf" srcId="{CCE218CB-C660-4359-B151-9FCC47A99222}" destId="{978779CE-BECB-485A-A4FE-4829BD468393}" srcOrd="2" destOrd="0" presId="urn:microsoft.com/office/officeart/2005/8/layout/process1"/>
    <dgm:cxn modelId="{4B3A3B80-5DCF-4F37-A2A8-6F08AD4B4D09}" type="presParOf" srcId="{CCE218CB-C660-4359-B151-9FCC47A99222}" destId="{71D48C05-460F-43C3-BD72-533165C0ED8D}" srcOrd="3" destOrd="0" presId="urn:microsoft.com/office/officeart/2005/8/layout/process1"/>
    <dgm:cxn modelId="{0BF1285E-A873-4703-943F-E27FA32580B7}" type="presParOf" srcId="{71D48C05-460F-43C3-BD72-533165C0ED8D}" destId="{A3D75835-C310-4D56-816F-3D56518DB154}" srcOrd="0" destOrd="0" presId="urn:microsoft.com/office/officeart/2005/8/layout/process1"/>
    <dgm:cxn modelId="{49E4ADA3-C536-40A0-85E7-83460492D471}" type="presParOf" srcId="{CCE218CB-C660-4359-B151-9FCC47A99222}" destId="{DDB6EEC5-9277-430F-B7C6-40FFCB1044FE}" srcOrd="4" destOrd="0" presId="urn:microsoft.com/office/officeart/2005/8/layout/process1"/>
    <dgm:cxn modelId="{E86D625D-0C52-42E3-A74B-51541854D655}" type="presParOf" srcId="{CCE218CB-C660-4359-B151-9FCC47A99222}" destId="{95CF15A9-CC20-4A14-8E6D-76E455CA87A4}" srcOrd="5" destOrd="0" presId="urn:microsoft.com/office/officeart/2005/8/layout/process1"/>
    <dgm:cxn modelId="{88CB9F11-2424-4D17-83AC-1B7E1736E72D}" type="presParOf" srcId="{95CF15A9-CC20-4A14-8E6D-76E455CA87A4}" destId="{F93E2708-A52F-41E6-9E10-76DF0860651D}" srcOrd="0" destOrd="0" presId="urn:microsoft.com/office/officeart/2005/8/layout/process1"/>
    <dgm:cxn modelId="{5D5F035B-49AD-4216-A27D-EE0880128145}" type="presParOf" srcId="{CCE218CB-C660-4359-B151-9FCC47A99222}" destId="{AD61B938-B4B4-437A-8237-279F6870FB21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B43D36-44D0-4B6D-963D-152E94B3FAAE}" type="doc">
      <dgm:prSet loTypeId="urn:microsoft.com/office/officeart/2005/8/layout/hierarchy3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7306CF-50C1-4954-A88A-8928831C0F8C}">
      <dgm:prSet phldrT="[Текст]"/>
      <dgm:spPr/>
      <dgm:t>
        <a:bodyPr/>
        <a:lstStyle/>
        <a:p>
          <a:r>
            <a:rPr lang="ru-RU" dirty="0"/>
            <a:t>Стабильность </a:t>
          </a:r>
        </a:p>
      </dgm:t>
    </dgm:pt>
    <dgm:pt modelId="{22E4BB53-6D6D-456F-98B9-8B2DDD8FF014}" type="parTrans" cxnId="{02D6BB94-AA21-42A6-9564-741EAD8C4642}">
      <dgm:prSet/>
      <dgm:spPr/>
      <dgm:t>
        <a:bodyPr/>
        <a:lstStyle/>
        <a:p>
          <a:endParaRPr lang="ru-RU"/>
        </a:p>
      </dgm:t>
    </dgm:pt>
    <dgm:pt modelId="{99ECBADD-E294-4C40-9B90-2E37C9F31E88}" type="sibTrans" cxnId="{02D6BB94-AA21-42A6-9564-741EAD8C4642}">
      <dgm:prSet/>
      <dgm:spPr/>
      <dgm:t>
        <a:bodyPr/>
        <a:lstStyle/>
        <a:p>
          <a:endParaRPr lang="ru-RU"/>
        </a:p>
      </dgm:t>
    </dgm:pt>
    <dgm:pt modelId="{F5281076-6DDB-47CD-BB55-DC3B171B1718}">
      <dgm:prSet phldrT="[Текст]"/>
      <dgm:spPr/>
      <dgm:t>
        <a:bodyPr/>
        <a:lstStyle/>
        <a:p>
          <a:r>
            <a:rPr lang="ru-RU" dirty="0"/>
            <a:t>Четкий режим жизни</a:t>
          </a:r>
        </a:p>
      </dgm:t>
    </dgm:pt>
    <dgm:pt modelId="{595AF11B-1294-49F5-8DA0-3670B2F37B59}" type="parTrans" cxnId="{1E18BDBC-A308-4745-B51F-3A6D96C307E3}">
      <dgm:prSet/>
      <dgm:spPr/>
      <dgm:t>
        <a:bodyPr/>
        <a:lstStyle/>
        <a:p>
          <a:endParaRPr lang="ru-RU"/>
        </a:p>
      </dgm:t>
    </dgm:pt>
    <dgm:pt modelId="{D63625B3-618F-4AE6-8C2A-5BA4F93DD57A}" type="sibTrans" cxnId="{1E18BDBC-A308-4745-B51F-3A6D96C307E3}">
      <dgm:prSet/>
      <dgm:spPr/>
      <dgm:t>
        <a:bodyPr/>
        <a:lstStyle/>
        <a:p>
          <a:endParaRPr lang="ru-RU"/>
        </a:p>
      </dgm:t>
    </dgm:pt>
    <dgm:pt modelId="{C249C173-EFA2-4B28-9DD7-6EABDEE09C25}">
      <dgm:prSet phldrT="[Текст]"/>
      <dgm:spPr/>
      <dgm:t>
        <a:bodyPr/>
        <a:lstStyle/>
        <a:p>
          <a:r>
            <a:rPr lang="ru-RU" dirty="0"/>
            <a:t>Надежные опоры</a:t>
          </a:r>
        </a:p>
      </dgm:t>
    </dgm:pt>
    <dgm:pt modelId="{608B38C4-8659-45C4-8267-B6F5EE99740D}" type="parTrans" cxnId="{74B4C2B4-094F-4969-B715-2A6BCB2E342D}">
      <dgm:prSet/>
      <dgm:spPr/>
      <dgm:t>
        <a:bodyPr/>
        <a:lstStyle/>
        <a:p>
          <a:endParaRPr lang="ru-RU"/>
        </a:p>
      </dgm:t>
    </dgm:pt>
    <dgm:pt modelId="{3668F381-B1DE-46EF-9BBF-8290A2B21EB7}" type="sibTrans" cxnId="{74B4C2B4-094F-4969-B715-2A6BCB2E342D}">
      <dgm:prSet/>
      <dgm:spPr/>
      <dgm:t>
        <a:bodyPr/>
        <a:lstStyle/>
        <a:p>
          <a:endParaRPr lang="ru-RU"/>
        </a:p>
      </dgm:t>
    </dgm:pt>
    <dgm:pt modelId="{E20FCAEF-E456-4EFC-BEBE-0A78534A780E}">
      <dgm:prSet phldrT="[Текст]"/>
      <dgm:spPr/>
      <dgm:t>
        <a:bodyPr/>
        <a:lstStyle/>
        <a:p>
          <a:r>
            <a:rPr lang="ru-RU" dirty="0"/>
            <a:t>Обновление</a:t>
          </a:r>
        </a:p>
      </dgm:t>
    </dgm:pt>
    <dgm:pt modelId="{2D5D6468-B831-4997-B60A-2EBEB9F5C29E}" type="parTrans" cxnId="{CF609F37-86E0-460F-8586-4E8418B5BD88}">
      <dgm:prSet/>
      <dgm:spPr/>
      <dgm:t>
        <a:bodyPr/>
        <a:lstStyle/>
        <a:p>
          <a:endParaRPr lang="ru-RU"/>
        </a:p>
      </dgm:t>
    </dgm:pt>
    <dgm:pt modelId="{4A9C3E95-4456-4CAE-BAF8-440C39AAF61D}" type="sibTrans" cxnId="{CF609F37-86E0-460F-8586-4E8418B5BD88}">
      <dgm:prSet/>
      <dgm:spPr/>
      <dgm:t>
        <a:bodyPr/>
        <a:lstStyle/>
        <a:p>
          <a:endParaRPr lang="ru-RU"/>
        </a:p>
      </dgm:t>
    </dgm:pt>
    <dgm:pt modelId="{5A958DE4-1134-41A1-B6DA-313FBBC30086}">
      <dgm:prSet phldrT="[Текст]"/>
      <dgm:spPr/>
      <dgm:t>
        <a:bodyPr/>
        <a:lstStyle/>
        <a:p>
          <a:r>
            <a:rPr lang="ru-RU" dirty="0"/>
            <a:t>Много движения</a:t>
          </a:r>
        </a:p>
      </dgm:t>
    </dgm:pt>
    <dgm:pt modelId="{C7979248-E34F-4336-B631-09BB5E696547}" type="parTrans" cxnId="{B99AC975-4EBC-463C-9DD4-32ED6E90DAF3}">
      <dgm:prSet/>
      <dgm:spPr/>
      <dgm:t>
        <a:bodyPr/>
        <a:lstStyle/>
        <a:p>
          <a:endParaRPr lang="ru-RU"/>
        </a:p>
      </dgm:t>
    </dgm:pt>
    <dgm:pt modelId="{4ADF1437-44EC-4972-89C4-8F0C224ECED6}" type="sibTrans" cxnId="{B99AC975-4EBC-463C-9DD4-32ED6E90DAF3}">
      <dgm:prSet/>
      <dgm:spPr/>
      <dgm:t>
        <a:bodyPr/>
        <a:lstStyle/>
        <a:p>
          <a:endParaRPr lang="ru-RU"/>
        </a:p>
      </dgm:t>
    </dgm:pt>
    <dgm:pt modelId="{14BE3551-01E1-4CB7-B4FB-79C18D06492F}">
      <dgm:prSet phldrT="[Текст]"/>
      <dgm:spPr/>
      <dgm:t>
        <a:bodyPr/>
        <a:lstStyle/>
        <a:p>
          <a:r>
            <a:rPr lang="ru-RU" dirty="0"/>
            <a:t>Новые впечатления </a:t>
          </a:r>
        </a:p>
      </dgm:t>
    </dgm:pt>
    <dgm:pt modelId="{C073778F-B274-4BDF-A3C5-226390A84145}" type="parTrans" cxnId="{B13A3FA9-6435-4E06-82B4-017446D41742}">
      <dgm:prSet/>
      <dgm:spPr/>
      <dgm:t>
        <a:bodyPr/>
        <a:lstStyle/>
        <a:p>
          <a:endParaRPr lang="ru-RU"/>
        </a:p>
      </dgm:t>
    </dgm:pt>
    <dgm:pt modelId="{62F9762D-21F1-43DC-A8A5-CDDA57B65959}" type="sibTrans" cxnId="{B13A3FA9-6435-4E06-82B4-017446D41742}">
      <dgm:prSet/>
      <dgm:spPr/>
      <dgm:t>
        <a:bodyPr/>
        <a:lstStyle/>
        <a:p>
          <a:endParaRPr lang="ru-RU"/>
        </a:p>
      </dgm:t>
    </dgm:pt>
    <dgm:pt modelId="{852F2619-6AA0-4DE6-9F49-44CBA0DB6D81}" type="pres">
      <dgm:prSet presAssocID="{63B43D36-44D0-4B6D-963D-152E94B3FAA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9F61CD4-BF07-4871-8BFE-33C070B6E578}" type="pres">
      <dgm:prSet presAssocID="{B27306CF-50C1-4954-A88A-8928831C0F8C}" presName="root" presStyleCnt="0"/>
      <dgm:spPr/>
    </dgm:pt>
    <dgm:pt modelId="{3A371482-1307-4B78-83C6-67FE7C65B833}" type="pres">
      <dgm:prSet presAssocID="{B27306CF-50C1-4954-A88A-8928831C0F8C}" presName="rootComposite" presStyleCnt="0"/>
      <dgm:spPr/>
    </dgm:pt>
    <dgm:pt modelId="{AA0F85B5-08EB-4B02-B39F-C3A37196FF09}" type="pres">
      <dgm:prSet presAssocID="{B27306CF-50C1-4954-A88A-8928831C0F8C}" presName="rootText" presStyleLbl="node1" presStyleIdx="0" presStyleCnt="2"/>
      <dgm:spPr/>
    </dgm:pt>
    <dgm:pt modelId="{8A309454-896C-4C04-A9FC-BF8CF7228CE8}" type="pres">
      <dgm:prSet presAssocID="{B27306CF-50C1-4954-A88A-8928831C0F8C}" presName="rootConnector" presStyleLbl="node1" presStyleIdx="0" presStyleCnt="2"/>
      <dgm:spPr/>
    </dgm:pt>
    <dgm:pt modelId="{0CB94C65-EE8F-47C1-BABF-F3B3D2597980}" type="pres">
      <dgm:prSet presAssocID="{B27306CF-50C1-4954-A88A-8928831C0F8C}" presName="childShape" presStyleCnt="0"/>
      <dgm:spPr/>
    </dgm:pt>
    <dgm:pt modelId="{00128D66-A2A7-4FD3-B6B2-36DAC171ED89}" type="pres">
      <dgm:prSet presAssocID="{595AF11B-1294-49F5-8DA0-3670B2F37B59}" presName="Name13" presStyleLbl="parChTrans1D2" presStyleIdx="0" presStyleCnt="4"/>
      <dgm:spPr/>
    </dgm:pt>
    <dgm:pt modelId="{28348D1F-4CA9-4221-88CC-D3ADB237FEF4}" type="pres">
      <dgm:prSet presAssocID="{F5281076-6DDB-47CD-BB55-DC3B171B1718}" presName="childText" presStyleLbl="bgAcc1" presStyleIdx="0" presStyleCnt="4">
        <dgm:presLayoutVars>
          <dgm:bulletEnabled val="1"/>
        </dgm:presLayoutVars>
      </dgm:prSet>
      <dgm:spPr/>
    </dgm:pt>
    <dgm:pt modelId="{A65AFC0E-7CBF-413D-8752-5201F463EA75}" type="pres">
      <dgm:prSet presAssocID="{608B38C4-8659-45C4-8267-B6F5EE99740D}" presName="Name13" presStyleLbl="parChTrans1D2" presStyleIdx="1" presStyleCnt="4"/>
      <dgm:spPr/>
    </dgm:pt>
    <dgm:pt modelId="{368E8DA1-BE06-49CE-9CC0-8BE5FE40DD8A}" type="pres">
      <dgm:prSet presAssocID="{C249C173-EFA2-4B28-9DD7-6EABDEE09C25}" presName="childText" presStyleLbl="bgAcc1" presStyleIdx="1" presStyleCnt="4">
        <dgm:presLayoutVars>
          <dgm:bulletEnabled val="1"/>
        </dgm:presLayoutVars>
      </dgm:prSet>
      <dgm:spPr/>
    </dgm:pt>
    <dgm:pt modelId="{1D9C40CE-CC03-4CDF-81DF-9AE530D9BE69}" type="pres">
      <dgm:prSet presAssocID="{E20FCAEF-E456-4EFC-BEBE-0A78534A780E}" presName="root" presStyleCnt="0"/>
      <dgm:spPr/>
    </dgm:pt>
    <dgm:pt modelId="{311A462D-494D-4BE7-B3A6-5094288C159D}" type="pres">
      <dgm:prSet presAssocID="{E20FCAEF-E456-4EFC-BEBE-0A78534A780E}" presName="rootComposite" presStyleCnt="0"/>
      <dgm:spPr/>
    </dgm:pt>
    <dgm:pt modelId="{CCB85AD1-2D8D-43AB-88CC-3FBFDBF99251}" type="pres">
      <dgm:prSet presAssocID="{E20FCAEF-E456-4EFC-BEBE-0A78534A780E}" presName="rootText" presStyleLbl="node1" presStyleIdx="1" presStyleCnt="2"/>
      <dgm:spPr/>
    </dgm:pt>
    <dgm:pt modelId="{D0AF7F57-A010-4172-99D5-D17C84EA71FC}" type="pres">
      <dgm:prSet presAssocID="{E20FCAEF-E456-4EFC-BEBE-0A78534A780E}" presName="rootConnector" presStyleLbl="node1" presStyleIdx="1" presStyleCnt="2"/>
      <dgm:spPr/>
    </dgm:pt>
    <dgm:pt modelId="{CA7D4CB2-F85D-4E16-95B3-9D3C09F2C956}" type="pres">
      <dgm:prSet presAssocID="{E20FCAEF-E456-4EFC-BEBE-0A78534A780E}" presName="childShape" presStyleCnt="0"/>
      <dgm:spPr/>
    </dgm:pt>
    <dgm:pt modelId="{1F611FAC-7D4F-4192-90C7-16E27625BCAF}" type="pres">
      <dgm:prSet presAssocID="{C7979248-E34F-4336-B631-09BB5E696547}" presName="Name13" presStyleLbl="parChTrans1D2" presStyleIdx="2" presStyleCnt="4"/>
      <dgm:spPr/>
    </dgm:pt>
    <dgm:pt modelId="{7DC7684F-9DC7-4CD8-98B5-D01764E54569}" type="pres">
      <dgm:prSet presAssocID="{5A958DE4-1134-41A1-B6DA-313FBBC30086}" presName="childText" presStyleLbl="bgAcc1" presStyleIdx="2" presStyleCnt="4">
        <dgm:presLayoutVars>
          <dgm:bulletEnabled val="1"/>
        </dgm:presLayoutVars>
      </dgm:prSet>
      <dgm:spPr/>
    </dgm:pt>
    <dgm:pt modelId="{979D30A9-C80F-4D5A-ABC7-5EA2134E4DAD}" type="pres">
      <dgm:prSet presAssocID="{C073778F-B274-4BDF-A3C5-226390A84145}" presName="Name13" presStyleLbl="parChTrans1D2" presStyleIdx="3" presStyleCnt="4"/>
      <dgm:spPr/>
    </dgm:pt>
    <dgm:pt modelId="{C1456ABB-C6F1-4E34-9071-E89C1AF845C7}" type="pres">
      <dgm:prSet presAssocID="{14BE3551-01E1-4CB7-B4FB-79C18D06492F}" presName="childText" presStyleLbl="bgAcc1" presStyleIdx="3" presStyleCnt="4">
        <dgm:presLayoutVars>
          <dgm:bulletEnabled val="1"/>
        </dgm:presLayoutVars>
      </dgm:prSet>
      <dgm:spPr/>
    </dgm:pt>
  </dgm:ptLst>
  <dgm:cxnLst>
    <dgm:cxn modelId="{15C30B17-26F5-4C8C-A4B6-FE2C6B406634}" type="presOf" srcId="{63B43D36-44D0-4B6D-963D-152E94B3FAAE}" destId="{852F2619-6AA0-4DE6-9F49-44CBA0DB6D81}" srcOrd="0" destOrd="0" presId="urn:microsoft.com/office/officeart/2005/8/layout/hierarchy3"/>
    <dgm:cxn modelId="{10956B18-293B-4818-B4DA-B4E2F6DB61CF}" type="presOf" srcId="{C249C173-EFA2-4B28-9DD7-6EABDEE09C25}" destId="{368E8DA1-BE06-49CE-9CC0-8BE5FE40DD8A}" srcOrd="0" destOrd="0" presId="urn:microsoft.com/office/officeart/2005/8/layout/hierarchy3"/>
    <dgm:cxn modelId="{58A69F2A-B249-4DC8-B0B6-3BE49E2DBFC5}" type="presOf" srcId="{F5281076-6DDB-47CD-BB55-DC3B171B1718}" destId="{28348D1F-4CA9-4221-88CC-D3ADB237FEF4}" srcOrd="0" destOrd="0" presId="urn:microsoft.com/office/officeart/2005/8/layout/hierarchy3"/>
    <dgm:cxn modelId="{CE50E036-D2A3-41A3-B636-348F39B1C331}" type="presOf" srcId="{14BE3551-01E1-4CB7-B4FB-79C18D06492F}" destId="{C1456ABB-C6F1-4E34-9071-E89C1AF845C7}" srcOrd="0" destOrd="0" presId="urn:microsoft.com/office/officeart/2005/8/layout/hierarchy3"/>
    <dgm:cxn modelId="{CF609F37-86E0-460F-8586-4E8418B5BD88}" srcId="{63B43D36-44D0-4B6D-963D-152E94B3FAAE}" destId="{E20FCAEF-E456-4EFC-BEBE-0A78534A780E}" srcOrd="1" destOrd="0" parTransId="{2D5D6468-B831-4997-B60A-2EBEB9F5C29E}" sibTransId="{4A9C3E95-4456-4CAE-BAF8-440C39AAF61D}"/>
    <dgm:cxn modelId="{B99AC975-4EBC-463C-9DD4-32ED6E90DAF3}" srcId="{E20FCAEF-E456-4EFC-BEBE-0A78534A780E}" destId="{5A958DE4-1134-41A1-B6DA-313FBBC30086}" srcOrd="0" destOrd="0" parTransId="{C7979248-E34F-4336-B631-09BB5E696547}" sibTransId="{4ADF1437-44EC-4972-89C4-8F0C224ECED6}"/>
    <dgm:cxn modelId="{BE30255A-B729-4103-B49E-C0599D010570}" type="presOf" srcId="{595AF11B-1294-49F5-8DA0-3670B2F37B59}" destId="{00128D66-A2A7-4FD3-B6B2-36DAC171ED89}" srcOrd="0" destOrd="0" presId="urn:microsoft.com/office/officeart/2005/8/layout/hierarchy3"/>
    <dgm:cxn modelId="{545E6588-E696-4D98-A097-89C50B316FFB}" type="presOf" srcId="{B27306CF-50C1-4954-A88A-8928831C0F8C}" destId="{8A309454-896C-4C04-A9FC-BF8CF7228CE8}" srcOrd="1" destOrd="0" presId="urn:microsoft.com/office/officeart/2005/8/layout/hierarchy3"/>
    <dgm:cxn modelId="{BE5DB993-172D-4B24-AFA7-C088951358B3}" type="presOf" srcId="{E20FCAEF-E456-4EFC-BEBE-0A78534A780E}" destId="{CCB85AD1-2D8D-43AB-88CC-3FBFDBF99251}" srcOrd="0" destOrd="0" presId="urn:microsoft.com/office/officeart/2005/8/layout/hierarchy3"/>
    <dgm:cxn modelId="{02D6BB94-AA21-42A6-9564-741EAD8C4642}" srcId="{63B43D36-44D0-4B6D-963D-152E94B3FAAE}" destId="{B27306CF-50C1-4954-A88A-8928831C0F8C}" srcOrd="0" destOrd="0" parTransId="{22E4BB53-6D6D-456F-98B9-8B2DDD8FF014}" sibTransId="{99ECBADD-E294-4C40-9B90-2E37C9F31E88}"/>
    <dgm:cxn modelId="{BAA8F196-4615-4C16-9437-CDB71CB01EC1}" type="presOf" srcId="{C7979248-E34F-4336-B631-09BB5E696547}" destId="{1F611FAC-7D4F-4192-90C7-16E27625BCAF}" srcOrd="0" destOrd="0" presId="urn:microsoft.com/office/officeart/2005/8/layout/hierarchy3"/>
    <dgm:cxn modelId="{42048E9C-35C1-43CD-9061-75966DD1048D}" type="presOf" srcId="{C073778F-B274-4BDF-A3C5-226390A84145}" destId="{979D30A9-C80F-4D5A-ABC7-5EA2134E4DAD}" srcOrd="0" destOrd="0" presId="urn:microsoft.com/office/officeart/2005/8/layout/hierarchy3"/>
    <dgm:cxn modelId="{B13A3FA9-6435-4E06-82B4-017446D41742}" srcId="{E20FCAEF-E456-4EFC-BEBE-0A78534A780E}" destId="{14BE3551-01E1-4CB7-B4FB-79C18D06492F}" srcOrd="1" destOrd="0" parTransId="{C073778F-B274-4BDF-A3C5-226390A84145}" sibTransId="{62F9762D-21F1-43DC-A8A5-CDDA57B65959}"/>
    <dgm:cxn modelId="{74B4C2B4-094F-4969-B715-2A6BCB2E342D}" srcId="{B27306CF-50C1-4954-A88A-8928831C0F8C}" destId="{C249C173-EFA2-4B28-9DD7-6EABDEE09C25}" srcOrd="1" destOrd="0" parTransId="{608B38C4-8659-45C4-8267-B6F5EE99740D}" sibTransId="{3668F381-B1DE-46EF-9BBF-8290A2B21EB7}"/>
    <dgm:cxn modelId="{E3386FBC-C41D-4125-8977-642C5B102905}" type="presOf" srcId="{E20FCAEF-E456-4EFC-BEBE-0A78534A780E}" destId="{D0AF7F57-A010-4172-99D5-D17C84EA71FC}" srcOrd="1" destOrd="0" presId="urn:microsoft.com/office/officeart/2005/8/layout/hierarchy3"/>
    <dgm:cxn modelId="{1E18BDBC-A308-4745-B51F-3A6D96C307E3}" srcId="{B27306CF-50C1-4954-A88A-8928831C0F8C}" destId="{F5281076-6DDB-47CD-BB55-DC3B171B1718}" srcOrd="0" destOrd="0" parTransId="{595AF11B-1294-49F5-8DA0-3670B2F37B59}" sibTransId="{D63625B3-618F-4AE6-8C2A-5BA4F93DD57A}"/>
    <dgm:cxn modelId="{5895EAC6-7BEC-4F07-8DD8-1C1908F44BA3}" type="presOf" srcId="{B27306CF-50C1-4954-A88A-8928831C0F8C}" destId="{AA0F85B5-08EB-4B02-B39F-C3A37196FF09}" srcOrd="0" destOrd="0" presId="urn:microsoft.com/office/officeart/2005/8/layout/hierarchy3"/>
    <dgm:cxn modelId="{4A8CFEDB-0F0B-409E-92DC-BEE4033A690A}" type="presOf" srcId="{5A958DE4-1134-41A1-B6DA-313FBBC30086}" destId="{7DC7684F-9DC7-4CD8-98B5-D01764E54569}" srcOrd="0" destOrd="0" presId="urn:microsoft.com/office/officeart/2005/8/layout/hierarchy3"/>
    <dgm:cxn modelId="{939A60EA-D1F5-4881-90A9-DF8DDB5CF171}" type="presOf" srcId="{608B38C4-8659-45C4-8267-B6F5EE99740D}" destId="{A65AFC0E-7CBF-413D-8752-5201F463EA75}" srcOrd="0" destOrd="0" presId="urn:microsoft.com/office/officeart/2005/8/layout/hierarchy3"/>
    <dgm:cxn modelId="{66FDA84D-0B85-4D44-B2B8-732EBA39223B}" type="presParOf" srcId="{852F2619-6AA0-4DE6-9F49-44CBA0DB6D81}" destId="{69F61CD4-BF07-4871-8BFE-33C070B6E578}" srcOrd="0" destOrd="0" presId="urn:microsoft.com/office/officeart/2005/8/layout/hierarchy3"/>
    <dgm:cxn modelId="{C3194620-0692-402B-8ED1-3A9624978972}" type="presParOf" srcId="{69F61CD4-BF07-4871-8BFE-33C070B6E578}" destId="{3A371482-1307-4B78-83C6-67FE7C65B833}" srcOrd="0" destOrd="0" presId="urn:microsoft.com/office/officeart/2005/8/layout/hierarchy3"/>
    <dgm:cxn modelId="{30F7B824-4BAA-4E2A-B7A5-BADFFC881401}" type="presParOf" srcId="{3A371482-1307-4B78-83C6-67FE7C65B833}" destId="{AA0F85B5-08EB-4B02-B39F-C3A37196FF09}" srcOrd="0" destOrd="0" presId="urn:microsoft.com/office/officeart/2005/8/layout/hierarchy3"/>
    <dgm:cxn modelId="{B3D4B3B4-DDA5-4198-BBC2-950E43DBBD46}" type="presParOf" srcId="{3A371482-1307-4B78-83C6-67FE7C65B833}" destId="{8A309454-896C-4C04-A9FC-BF8CF7228CE8}" srcOrd="1" destOrd="0" presId="urn:microsoft.com/office/officeart/2005/8/layout/hierarchy3"/>
    <dgm:cxn modelId="{666550C4-6624-4F8B-B4F0-1AD5E55A8706}" type="presParOf" srcId="{69F61CD4-BF07-4871-8BFE-33C070B6E578}" destId="{0CB94C65-EE8F-47C1-BABF-F3B3D2597980}" srcOrd="1" destOrd="0" presId="urn:microsoft.com/office/officeart/2005/8/layout/hierarchy3"/>
    <dgm:cxn modelId="{7D8F86CE-A085-45E2-9A17-BE5653EE9562}" type="presParOf" srcId="{0CB94C65-EE8F-47C1-BABF-F3B3D2597980}" destId="{00128D66-A2A7-4FD3-B6B2-36DAC171ED89}" srcOrd="0" destOrd="0" presId="urn:microsoft.com/office/officeart/2005/8/layout/hierarchy3"/>
    <dgm:cxn modelId="{9E9B684C-B43F-40AA-85D2-A4DEA1B4E833}" type="presParOf" srcId="{0CB94C65-EE8F-47C1-BABF-F3B3D2597980}" destId="{28348D1F-4CA9-4221-88CC-D3ADB237FEF4}" srcOrd="1" destOrd="0" presId="urn:microsoft.com/office/officeart/2005/8/layout/hierarchy3"/>
    <dgm:cxn modelId="{871F09F9-3B25-48F2-8A98-05ED9157D514}" type="presParOf" srcId="{0CB94C65-EE8F-47C1-BABF-F3B3D2597980}" destId="{A65AFC0E-7CBF-413D-8752-5201F463EA75}" srcOrd="2" destOrd="0" presId="urn:microsoft.com/office/officeart/2005/8/layout/hierarchy3"/>
    <dgm:cxn modelId="{27299EF0-51BE-423C-9280-27693EAD38EA}" type="presParOf" srcId="{0CB94C65-EE8F-47C1-BABF-F3B3D2597980}" destId="{368E8DA1-BE06-49CE-9CC0-8BE5FE40DD8A}" srcOrd="3" destOrd="0" presId="urn:microsoft.com/office/officeart/2005/8/layout/hierarchy3"/>
    <dgm:cxn modelId="{7ECA305B-2FD0-4616-8C68-B738187FFCB8}" type="presParOf" srcId="{852F2619-6AA0-4DE6-9F49-44CBA0DB6D81}" destId="{1D9C40CE-CC03-4CDF-81DF-9AE530D9BE69}" srcOrd="1" destOrd="0" presId="urn:microsoft.com/office/officeart/2005/8/layout/hierarchy3"/>
    <dgm:cxn modelId="{43BCCDEF-8571-47BF-A041-3E75762BE2BB}" type="presParOf" srcId="{1D9C40CE-CC03-4CDF-81DF-9AE530D9BE69}" destId="{311A462D-494D-4BE7-B3A6-5094288C159D}" srcOrd="0" destOrd="0" presId="urn:microsoft.com/office/officeart/2005/8/layout/hierarchy3"/>
    <dgm:cxn modelId="{03F99FE9-630D-4156-9F11-BCD3217EB4B1}" type="presParOf" srcId="{311A462D-494D-4BE7-B3A6-5094288C159D}" destId="{CCB85AD1-2D8D-43AB-88CC-3FBFDBF99251}" srcOrd="0" destOrd="0" presId="urn:microsoft.com/office/officeart/2005/8/layout/hierarchy3"/>
    <dgm:cxn modelId="{CDD45504-A81D-458A-BC89-9F7F5F5BEC1D}" type="presParOf" srcId="{311A462D-494D-4BE7-B3A6-5094288C159D}" destId="{D0AF7F57-A010-4172-99D5-D17C84EA71FC}" srcOrd="1" destOrd="0" presId="urn:microsoft.com/office/officeart/2005/8/layout/hierarchy3"/>
    <dgm:cxn modelId="{B8F9DE9F-3598-4889-B8A7-D8AB6F0F2C6A}" type="presParOf" srcId="{1D9C40CE-CC03-4CDF-81DF-9AE530D9BE69}" destId="{CA7D4CB2-F85D-4E16-95B3-9D3C09F2C956}" srcOrd="1" destOrd="0" presId="urn:microsoft.com/office/officeart/2005/8/layout/hierarchy3"/>
    <dgm:cxn modelId="{69CCC5E7-557F-4479-8381-2345DFC0C8CA}" type="presParOf" srcId="{CA7D4CB2-F85D-4E16-95B3-9D3C09F2C956}" destId="{1F611FAC-7D4F-4192-90C7-16E27625BCAF}" srcOrd="0" destOrd="0" presId="urn:microsoft.com/office/officeart/2005/8/layout/hierarchy3"/>
    <dgm:cxn modelId="{FA03DA30-5050-4EA4-9CC1-FC81E2DBDD0D}" type="presParOf" srcId="{CA7D4CB2-F85D-4E16-95B3-9D3C09F2C956}" destId="{7DC7684F-9DC7-4CD8-98B5-D01764E54569}" srcOrd="1" destOrd="0" presId="urn:microsoft.com/office/officeart/2005/8/layout/hierarchy3"/>
    <dgm:cxn modelId="{758F4800-81A2-48B7-B494-67BE154126A2}" type="presParOf" srcId="{CA7D4CB2-F85D-4E16-95B3-9D3C09F2C956}" destId="{979D30A9-C80F-4D5A-ABC7-5EA2134E4DAD}" srcOrd="2" destOrd="0" presId="urn:microsoft.com/office/officeart/2005/8/layout/hierarchy3"/>
    <dgm:cxn modelId="{1231088A-5804-4989-88B3-9C7F0A8DFACD}" type="presParOf" srcId="{CA7D4CB2-F85D-4E16-95B3-9D3C09F2C956}" destId="{C1456ABB-C6F1-4E34-9071-E89C1AF845C7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2C7AC1-4E3A-47F0-BD89-9F56C521BB7C}">
      <dsp:nvSpPr>
        <dsp:cNvPr id="0" name=""/>
        <dsp:cNvSpPr/>
      </dsp:nvSpPr>
      <dsp:spPr>
        <a:xfrm>
          <a:off x="265894" y="1626328"/>
          <a:ext cx="1642716" cy="12556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Стимул</a:t>
          </a:r>
        </a:p>
      </dsp:txBody>
      <dsp:txXfrm>
        <a:off x="302669" y="1663103"/>
        <a:ext cx="1569166" cy="1182054"/>
      </dsp:txXfrm>
    </dsp:sp>
    <dsp:sp modelId="{246DAF6F-2B9A-4642-A5EB-AC987F18DA0C}">
      <dsp:nvSpPr>
        <dsp:cNvPr id="0" name=""/>
        <dsp:cNvSpPr/>
      </dsp:nvSpPr>
      <dsp:spPr>
        <a:xfrm rot="20147621">
          <a:off x="2193231" y="1488664"/>
          <a:ext cx="736859" cy="2052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900" kern="1200"/>
        </a:p>
      </dsp:txBody>
      <dsp:txXfrm>
        <a:off x="2195939" y="1542348"/>
        <a:ext cx="675272" cy="123173"/>
      </dsp:txXfrm>
    </dsp:sp>
    <dsp:sp modelId="{978779CE-BECB-485A-A4FE-4829BD468393}">
      <dsp:nvSpPr>
        <dsp:cNvPr id="0" name=""/>
        <dsp:cNvSpPr/>
      </dsp:nvSpPr>
      <dsp:spPr>
        <a:xfrm>
          <a:off x="3176670" y="235038"/>
          <a:ext cx="1966445" cy="12755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Поведение</a:t>
          </a:r>
        </a:p>
      </dsp:txBody>
      <dsp:txXfrm>
        <a:off x="3214030" y="272398"/>
        <a:ext cx="1891725" cy="1200850"/>
      </dsp:txXfrm>
    </dsp:sp>
    <dsp:sp modelId="{71D48C05-460F-43C3-BD72-533165C0ED8D}">
      <dsp:nvSpPr>
        <dsp:cNvPr id="0" name=""/>
        <dsp:cNvSpPr/>
      </dsp:nvSpPr>
      <dsp:spPr>
        <a:xfrm rot="1688542">
          <a:off x="5256793" y="1442116"/>
          <a:ext cx="318582" cy="2052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900" kern="1200"/>
        </a:p>
      </dsp:txBody>
      <dsp:txXfrm>
        <a:off x="5260433" y="1468650"/>
        <a:ext cx="256995" cy="123173"/>
      </dsp:txXfrm>
    </dsp:sp>
    <dsp:sp modelId="{DDB6EEC5-9277-430F-B7C6-40FFCB1044FE}">
      <dsp:nvSpPr>
        <dsp:cNvPr id="0" name=""/>
        <dsp:cNvSpPr/>
      </dsp:nvSpPr>
      <dsp:spPr>
        <a:xfrm>
          <a:off x="5673151" y="1640717"/>
          <a:ext cx="1955916" cy="11293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Последствия поведения</a:t>
          </a:r>
        </a:p>
      </dsp:txBody>
      <dsp:txXfrm>
        <a:off x="5706228" y="1673794"/>
        <a:ext cx="1889762" cy="1063167"/>
      </dsp:txXfrm>
    </dsp:sp>
    <dsp:sp modelId="{95CF15A9-CC20-4A14-8E6D-76E455CA87A4}">
      <dsp:nvSpPr>
        <dsp:cNvPr id="0" name=""/>
        <dsp:cNvSpPr/>
      </dsp:nvSpPr>
      <dsp:spPr>
        <a:xfrm rot="9000828">
          <a:off x="5191549" y="2941339"/>
          <a:ext cx="411175" cy="2052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900" kern="1200"/>
        </a:p>
      </dsp:txBody>
      <dsp:txXfrm rot="10800000">
        <a:off x="5249014" y="2967007"/>
        <a:ext cx="349588" cy="123173"/>
      </dsp:txXfrm>
    </dsp:sp>
    <dsp:sp modelId="{AD61B938-B4B4-437A-8237-279F6870FB21}">
      <dsp:nvSpPr>
        <dsp:cNvPr id="0" name=""/>
        <dsp:cNvSpPr/>
      </dsp:nvSpPr>
      <dsp:spPr>
        <a:xfrm>
          <a:off x="3330091" y="3018991"/>
          <a:ext cx="1671101" cy="1241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Будущее поведение</a:t>
          </a:r>
        </a:p>
      </dsp:txBody>
      <dsp:txXfrm>
        <a:off x="3366443" y="3055343"/>
        <a:ext cx="1598397" cy="11684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0F85B5-08EB-4B02-B39F-C3A37196FF09}">
      <dsp:nvSpPr>
        <dsp:cNvPr id="0" name=""/>
        <dsp:cNvSpPr/>
      </dsp:nvSpPr>
      <dsp:spPr>
        <a:xfrm>
          <a:off x="965299" y="1488"/>
          <a:ext cx="2393156" cy="11965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Стабильность </a:t>
          </a:r>
        </a:p>
      </dsp:txBody>
      <dsp:txXfrm>
        <a:off x="1000346" y="36535"/>
        <a:ext cx="2323062" cy="1126484"/>
      </dsp:txXfrm>
    </dsp:sp>
    <dsp:sp modelId="{00128D66-A2A7-4FD3-B6B2-36DAC171ED89}">
      <dsp:nvSpPr>
        <dsp:cNvPr id="0" name=""/>
        <dsp:cNvSpPr/>
      </dsp:nvSpPr>
      <dsp:spPr>
        <a:xfrm>
          <a:off x="1204614" y="1198066"/>
          <a:ext cx="239315" cy="8974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433"/>
              </a:lnTo>
              <a:lnTo>
                <a:pt x="239315" y="89743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348D1F-4CA9-4221-88CC-D3ADB237FEF4}">
      <dsp:nvSpPr>
        <dsp:cNvPr id="0" name=""/>
        <dsp:cNvSpPr/>
      </dsp:nvSpPr>
      <dsp:spPr>
        <a:xfrm>
          <a:off x="1443930" y="1497210"/>
          <a:ext cx="1914525" cy="1196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Четкий режим жизни</a:t>
          </a:r>
        </a:p>
      </dsp:txBody>
      <dsp:txXfrm>
        <a:off x="1478977" y="1532257"/>
        <a:ext cx="1844431" cy="1126484"/>
      </dsp:txXfrm>
    </dsp:sp>
    <dsp:sp modelId="{A65AFC0E-7CBF-413D-8752-5201F463EA75}">
      <dsp:nvSpPr>
        <dsp:cNvPr id="0" name=""/>
        <dsp:cNvSpPr/>
      </dsp:nvSpPr>
      <dsp:spPr>
        <a:xfrm>
          <a:off x="1204614" y="1198066"/>
          <a:ext cx="239315" cy="23931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3156"/>
              </a:lnTo>
              <a:lnTo>
                <a:pt x="239315" y="239315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8E8DA1-BE06-49CE-9CC0-8BE5FE40DD8A}">
      <dsp:nvSpPr>
        <dsp:cNvPr id="0" name=""/>
        <dsp:cNvSpPr/>
      </dsp:nvSpPr>
      <dsp:spPr>
        <a:xfrm>
          <a:off x="1443930" y="2992933"/>
          <a:ext cx="1914525" cy="1196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Надежные опоры</a:t>
          </a:r>
        </a:p>
      </dsp:txBody>
      <dsp:txXfrm>
        <a:off x="1478977" y="3027980"/>
        <a:ext cx="1844431" cy="1126484"/>
      </dsp:txXfrm>
    </dsp:sp>
    <dsp:sp modelId="{CCB85AD1-2D8D-43AB-88CC-3FBFDBF99251}">
      <dsp:nvSpPr>
        <dsp:cNvPr id="0" name=""/>
        <dsp:cNvSpPr/>
      </dsp:nvSpPr>
      <dsp:spPr>
        <a:xfrm>
          <a:off x="3956744" y="1488"/>
          <a:ext cx="2393156" cy="11965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Обновление</a:t>
          </a:r>
        </a:p>
      </dsp:txBody>
      <dsp:txXfrm>
        <a:off x="3991791" y="36535"/>
        <a:ext cx="2323062" cy="1126484"/>
      </dsp:txXfrm>
    </dsp:sp>
    <dsp:sp modelId="{1F611FAC-7D4F-4192-90C7-16E27625BCAF}">
      <dsp:nvSpPr>
        <dsp:cNvPr id="0" name=""/>
        <dsp:cNvSpPr/>
      </dsp:nvSpPr>
      <dsp:spPr>
        <a:xfrm>
          <a:off x="4196060" y="1198066"/>
          <a:ext cx="239315" cy="8974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433"/>
              </a:lnTo>
              <a:lnTo>
                <a:pt x="239315" y="89743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C7684F-9DC7-4CD8-98B5-D01764E54569}">
      <dsp:nvSpPr>
        <dsp:cNvPr id="0" name=""/>
        <dsp:cNvSpPr/>
      </dsp:nvSpPr>
      <dsp:spPr>
        <a:xfrm>
          <a:off x="4435375" y="1497210"/>
          <a:ext cx="1914525" cy="1196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Много движения</a:t>
          </a:r>
        </a:p>
      </dsp:txBody>
      <dsp:txXfrm>
        <a:off x="4470422" y="1532257"/>
        <a:ext cx="1844431" cy="1126484"/>
      </dsp:txXfrm>
    </dsp:sp>
    <dsp:sp modelId="{979D30A9-C80F-4D5A-ABC7-5EA2134E4DAD}">
      <dsp:nvSpPr>
        <dsp:cNvPr id="0" name=""/>
        <dsp:cNvSpPr/>
      </dsp:nvSpPr>
      <dsp:spPr>
        <a:xfrm>
          <a:off x="4196060" y="1198066"/>
          <a:ext cx="239315" cy="23931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3156"/>
              </a:lnTo>
              <a:lnTo>
                <a:pt x="239315" y="239315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456ABB-C6F1-4E34-9071-E89C1AF845C7}">
      <dsp:nvSpPr>
        <dsp:cNvPr id="0" name=""/>
        <dsp:cNvSpPr/>
      </dsp:nvSpPr>
      <dsp:spPr>
        <a:xfrm>
          <a:off x="4435375" y="2992933"/>
          <a:ext cx="1914525" cy="1196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Новые впечатления </a:t>
          </a:r>
        </a:p>
      </dsp:txBody>
      <dsp:txXfrm>
        <a:off x="4470422" y="3027980"/>
        <a:ext cx="1844431" cy="11264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F5A171-5D6E-4E22-821F-70EFB662674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614556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/>
              <a:t>Образец заголовка</a:t>
            </a:r>
            <a:endParaRPr lang="en-US" altLang="ru-RU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/>
              <a:t>Образец подзаголовка</a:t>
            </a:r>
            <a:endParaRPr lang="en-US" altLang="ru-RU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301473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36352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7842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82709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41769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1481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162249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4946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45773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17951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Поведение – цикличный процесс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799688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4009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628800"/>
            <a:ext cx="7315200" cy="50006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Почему еще это важно: </a:t>
            </a:r>
          </a:p>
          <a:p>
            <a:r>
              <a:rPr lang="ru-RU" dirty="0"/>
              <a:t>Родители у которых полноценная насыщенная жизнь, не мешают своему ребенку расти и становиться самостоятельным</a:t>
            </a:r>
          </a:p>
          <a:p>
            <a:r>
              <a:rPr lang="ru-RU" dirty="0"/>
              <a:t>От родителей ребенок получает информацию о разных сферах жизни, если они не живут сами, чем поделится с ребенком?  	  </a:t>
            </a:r>
          </a:p>
        </p:txBody>
      </p:sp>
    </p:spTree>
    <p:extLst>
      <p:ext uri="{BB962C8B-B14F-4D97-AF65-F5344CB8AC3E}">
        <p14:creationId xmlns:p14="http://schemas.microsoft.com/office/powerpoint/2010/main" val="4275147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b="1" dirty="0">
                <a:solidFill>
                  <a:srgbClr val="FF0000"/>
                </a:solidFill>
              </a:rPr>
              <a:t>Любая модель поведения направлена на то, чтобы сделать жизнь лучше, чем сейчас!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6832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8000" dirty="0"/>
              <a:t>Почему?</a:t>
            </a:r>
          </a:p>
          <a:p>
            <a:pPr marL="0" indent="0" algn="ctr">
              <a:buNone/>
            </a:pPr>
            <a:r>
              <a:rPr lang="ru-RU" sz="8000" dirty="0"/>
              <a:t>Зачем?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 bwMode="auto">
          <a:xfrm flipV="1">
            <a:off x="2195736" y="1880828"/>
            <a:ext cx="4248472" cy="2196244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Прямая соединительная линия 5"/>
          <p:cNvCxnSpPr/>
          <p:nvPr/>
        </p:nvCxnSpPr>
        <p:spPr bwMode="auto">
          <a:xfrm>
            <a:off x="2555776" y="1880828"/>
            <a:ext cx="4032448" cy="2088232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80205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96752"/>
            <a:ext cx="7315200" cy="715962"/>
          </a:xfrm>
        </p:spPr>
        <p:txBody>
          <a:bodyPr/>
          <a:lstStyle/>
          <a:p>
            <a:r>
              <a:rPr lang="ru-RU" dirty="0"/>
              <a:t>Что нужно ребенку?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0798611"/>
              </p:ext>
            </p:extLst>
          </p:nvPr>
        </p:nvGraphicFramePr>
        <p:xfrm>
          <a:off x="899592" y="2132856"/>
          <a:ext cx="73152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8885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Стандартный режим дня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Подъем</a:t>
            </a:r>
          </a:p>
          <a:p>
            <a:r>
              <a:rPr lang="ru-RU" dirty="0"/>
              <a:t>Завтрак</a:t>
            </a:r>
          </a:p>
          <a:p>
            <a:r>
              <a:rPr lang="ru-RU" dirty="0"/>
              <a:t>Уроки/игры/</a:t>
            </a:r>
            <a:r>
              <a:rPr lang="ru-RU" dirty="0" err="1"/>
              <a:t>удаленка</a:t>
            </a:r>
            <a:endParaRPr lang="ru-RU" dirty="0"/>
          </a:p>
          <a:p>
            <a:r>
              <a:rPr lang="ru-RU" dirty="0"/>
              <a:t>Обед</a:t>
            </a:r>
          </a:p>
          <a:p>
            <a:r>
              <a:rPr lang="ru-RU" dirty="0"/>
              <a:t>Уроки/игры/</a:t>
            </a:r>
            <a:r>
              <a:rPr lang="ru-RU" dirty="0" err="1"/>
              <a:t>удаленка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Суббота: уборка своей комнаты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2599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Антикризисный режим дня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Подъем</a:t>
            </a:r>
          </a:p>
          <a:p>
            <a:r>
              <a:rPr lang="ru-RU" sz="2000" dirty="0"/>
              <a:t>Завтрак</a:t>
            </a:r>
          </a:p>
          <a:p>
            <a:r>
              <a:rPr lang="ru-RU" sz="2000" dirty="0" err="1"/>
              <a:t>Зумба</a:t>
            </a:r>
            <a:endParaRPr lang="ru-RU" sz="2000" dirty="0"/>
          </a:p>
          <a:p>
            <a:r>
              <a:rPr lang="ru-RU" sz="2000" dirty="0"/>
              <a:t>Уроки/</a:t>
            </a:r>
            <a:r>
              <a:rPr lang="ru-RU" sz="2000" dirty="0" err="1"/>
              <a:t>удаленка</a:t>
            </a:r>
            <a:endParaRPr lang="ru-RU" sz="2000" dirty="0"/>
          </a:p>
          <a:p>
            <a:r>
              <a:rPr lang="ru-RU" sz="2000" dirty="0"/>
              <a:t>Бой подушками</a:t>
            </a:r>
          </a:p>
          <a:p>
            <a:r>
              <a:rPr lang="ru-RU" sz="2000" dirty="0"/>
              <a:t>Уроки/</a:t>
            </a:r>
            <a:r>
              <a:rPr lang="ru-RU" sz="2000" dirty="0" err="1"/>
              <a:t>удаленка</a:t>
            </a:r>
            <a:endParaRPr lang="ru-RU" sz="2000" dirty="0"/>
          </a:p>
          <a:p>
            <a:r>
              <a:rPr lang="ru-RU" sz="2000" dirty="0"/>
              <a:t>Чай на балконе</a:t>
            </a:r>
          </a:p>
          <a:p>
            <a:r>
              <a:rPr lang="ru-RU" sz="2000" dirty="0"/>
              <a:t>Настольные игры</a:t>
            </a:r>
          </a:p>
          <a:p>
            <a:r>
              <a:rPr lang="ru-RU" sz="2000" dirty="0"/>
              <a:t>Мамин час</a:t>
            </a:r>
          </a:p>
          <a:p>
            <a:pPr marL="0" indent="0">
              <a:buNone/>
            </a:pPr>
            <a:r>
              <a:rPr lang="ru-RU" sz="2000" dirty="0"/>
              <a:t>Пятница: домашний кинозал</a:t>
            </a:r>
            <a:r>
              <a:rPr lang="ru-RU" sz="2400" dirty="0"/>
              <a:t>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86741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24744"/>
            <a:ext cx="8712968" cy="715962"/>
          </a:xfrm>
        </p:spPr>
        <p:txBody>
          <a:bodyPr/>
          <a:lstStyle/>
          <a:p>
            <a:r>
              <a:rPr lang="ru-RU" dirty="0"/>
              <a:t>Что значит хорошие родители?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916832"/>
            <a:ext cx="7315200" cy="4680520"/>
          </a:xfrm>
        </p:spPr>
        <p:txBody>
          <a:bodyPr/>
          <a:lstStyle/>
          <a:p>
            <a:r>
              <a:rPr lang="ru-RU" dirty="0"/>
              <a:t>Живые</a:t>
            </a:r>
          </a:p>
          <a:p>
            <a:r>
              <a:rPr lang="ru-RU" dirty="0"/>
              <a:t>Контролирующие эмоции</a:t>
            </a:r>
          </a:p>
          <a:p>
            <a:r>
              <a:rPr lang="ru-RU" dirty="0"/>
              <a:t>Не хрупкие</a:t>
            </a:r>
          </a:p>
          <a:p>
            <a:r>
              <a:rPr lang="ru-RU" dirty="0"/>
              <a:t>Имеющие гибкие границы</a:t>
            </a:r>
          </a:p>
          <a:p>
            <a:r>
              <a:rPr lang="ru-RU" dirty="0"/>
              <a:t>Задающие направление</a:t>
            </a:r>
          </a:p>
          <a:p>
            <a:r>
              <a:rPr lang="ru-RU" dirty="0"/>
              <a:t>Сохраняющие традиции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2066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80728"/>
            <a:ext cx="7315200" cy="715962"/>
          </a:xfrm>
        </p:spPr>
        <p:txBody>
          <a:bodyPr/>
          <a:lstStyle/>
          <a:p>
            <a:r>
              <a:rPr lang="ru-RU" dirty="0"/>
              <a:t>Живая мама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00808"/>
            <a:ext cx="7315200" cy="4680520"/>
          </a:xfrm>
        </p:spPr>
        <p:txBody>
          <a:bodyPr/>
          <a:lstStyle/>
          <a:p>
            <a:r>
              <a:rPr lang="ru-RU" dirty="0"/>
              <a:t>Первое правило: кислород пилоту!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618607"/>
            <a:ext cx="4824536" cy="32461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2348880"/>
            <a:ext cx="33843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/>
              <a:t>Потребности мамы – на первом месте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sz="28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/>
              <a:t>Уставшая мама помочь своему ребенку не может </a:t>
            </a:r>
          </a:p>
        </p:txBody>
      </p:sp>
    </p:spTree>
    <p:extLst>
      <p:ext uri="{BB962C8B-B14F-4D97-AF65-F5344CB8AC3E}">
        <p14:creationId xmlns:p14="http://schemas.microsoft.com/office/powerpoint/2010/main" val="2482335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186" y="1125538"/>
            <a:ext cx="5259628" cy="5399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 bwMode="auto">
          <a:xfrm>
            <a:off x="1907704" y="6309320"/>
            <a:ext cx="5184576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112790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">
  <a:themeElements>
    <a:clrScheme name="">
      <a:dk1>
        <a:srgbClr val="4D4D4D"/>
      </a:dk1>
      <a:lt1>
        <a:srgbClr val="FFFFFF"/>
      </a:lt1>
      <a:dk2>
        <a:srgbClr val="4D4D4D"/>
      </a:dk2>
      <a:lt2>
        <a:srgbClr val="28A2A8"/>
      </a:lt2>
      <a:accent1>
        <a:srgbClr val="0CCDCF"/>
      </a:accent1>
      <a:accent2>
        <a:srgbClr val="5BDDEF"/>
      </a:accent2>
      <a:accent3>
        <a:srgbClr val="FFFFFF"/>
      </a:accent3>
      <a:accent4>
        <a:srgbClr val="404040"/>
      </a:accent4>
      <a:accent5>
        <a:srgbClr val="AAE3E4"/>
      </a:accent5>
      <a:accent6>
        <a:srgbClr val="52C8D9"/>
      </a:accent6>
      <a:hlink>
        <a:srgbClr val="7CF6FC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1578</TotalTime>
  <Words>171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Microsoft Sans Serif</vt:lpstr>
      <vt:lpstr>powerpoint-template</vt:lpstr>
      <vt:lpstr>Поведение – цикличный процесс</vt:lpstr>
      <vt:lpstr>Презентация PowerPoint</vt:lpstr>
      <vt:lpstr>Презентация PowerPoint</vt:lpstr>
      <vt:lpstr>Что нужно ребенку? </vt:lpstr>
      <vt:lpstr>Стандартный режим дня</vt:lpstr>
      <vt:lpstr>Антикризисный режим дня</vt:lpstr>
      <vt:lpstr>Что значит хорошие родители? </vt:lpstr>
      <vt:lpstr>Живая мама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Выжить с подростком</dc:title>
  <dc:creator>днс</dc:creator>
  <cp:lastModifiedBy>аппвапавпап</cp:lastModifiedBy>
  <cp:revision>92</cp:revision>
  <dcterms:created xsi:type="dcterms:W3CDTF">2019-03-16T11:20:25Z</dcterms:created>
  <dcterms:modified xsi:type="dcterms:W3CDTF">2020-05-16T09:19:58Z</dcterms:modified>
</cp:coreProperties>
</file>